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rabic" id="{60699D61-25C6-482A-8549-A7A052494E49}">
          <p14:sldIdLst>
            <p14:sldId id="256"/>
          </p14:sldIdLst>
        </p14:section>
        <p14:section name="Bengali" id="{F60EEC3B-5BF3-4488-8541-00266A4A7C4F}">
          <p14:sldIdLst>
            <p14:sldId id="257"/>
          </p14:sldIdLst>
        </p14:section>
        <p14:section name="Cantonese" id="{32B2B27A-CCE5-4EF3-83E9-BB65947CB87B}">
          <p14:sldIdLst>
            <p14:sldId id="258"/>
          </p14:sldIdLst>
        </p14:section>
        <p14:section name="Gujarati" id="{4867965A-A9AF-453E-8DBB-D53938A7464B}">
          <p14:sldIdLst>
            <p14:sldId id="259"/>
          </p14:sldIdLst>
        </p14:section>
        <p14:section name="Mandarin" id="{595C4EBC-AE79-433F-83E7-53D0B92B255D}">
          <p14:sldIdLst>
            <p14:sldId id="260"/>
          </p14:sldIdLst>
        </p14:section>
        <p14:section name="Polish" id="{53A5BD6B-B133-4258-B200-B363492B4912}">
          <p14:sldIdLst>
            <p14:sldId id="261"/>
          </p14:sldIdLst>
        </p14:section>
        <p14:section name="Punjabi Gurmukhi" id="{A2444A9C-73E4-44E8-A6F7-8D75BEAEA21B}">
          <p14:sldIdLst>
            <p14:sldId id="262"/>
          </p14:sldIdLst>
        </p14:section>
        <p14:section name="Punjabi Shahmukhi" id="{81AEE42E-2AF2-4333-892E-B89C5D670D82}">
          <p14:sldIdLst>
            <p14:sldId id="263"/>
          </p14:sldIdLst>
        </p14:section>
        <p14:section name="Romanian" id="{E16B0348-D4E6-45AD-B7B9-83CEB59D4766}">
          <p14:sldIdLst>
            <p14:sldId id="264"/>
          </p14:sldIdLst>
        </p14:section>
        <p14:section name="Somali" id="{08B338A8-B59F-4365-9966-6AACCE276AED}">
          <p14:sldIdLst>
            <p14:sldId id="265"/>
          </p14:sldIdLst>
        </p14:section>
        <p14:section name="Urdu" id="{709E0E34-699F-4724-975D-8BBE3066F315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36D4B-9DF9-4F4B-BBB4-A3053C591846}" v="1" dt="2024-11-11T11:12:40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78DC8-EB4C-6F8D-6129-775FBF159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338CF-9BCA-613D-7AA9-1F2F44726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71DC5-3E6D-07D1-318A-2AAB04D8A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5AE2E-91A9-CD7A-5757-9C9DCF30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FB921-ACFA-D8AF-A7A4-6B3967DB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5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CDBE-BAA5-E37A-9B59-F00F97BE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07979-EA40-4167-42E2-5468955D6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8119D-C3F2-2AD3-6B6E-287A6A26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41FB-36BC-5B48-5847-7ACBD0FF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61D23-91A8-3F65-C419-E14FEB75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98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8ECC8-003E-0CCC-76C6-40D28495B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52113-78D9-F859-DD7D-95DE98C88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B9E70-F7F5-B701-A1A8-617ADC6B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879EC-2B8D-17CF-C617-2CA01DBB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F55A-4335-CFCD-90D8-A911976B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72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C2940-3E91-2E29-7D2F-8BC37DD9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7BAC9-4FA3-4334-7174-33B26D83E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936FD-8C53-2580-A2E6-266930BC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C10F6-D290-40AA-5CB0-9B10C3C1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BA86-70E6-CF4E-B415-3A6DEA9C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55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C8BEC-F4C8-F2CD-B6BF-283817FB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44488-7774-92B9-60B8-601ABB952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BDEB7-1E58-29F7-59F0-810C61527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FC061-9BEF-F199-FAD5-A10CC3BC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894B4-2CD7-0887-1F3F-217047F3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43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757C-8AF5-77FA-3001-04352440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DE236-5255-8B8A-E92F-09F384186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BE8DE-D4D0-F7FB-E803-4BF56A330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F1985-5E17-93FC-B446-F800D841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87424-B60A-F52E-12C2-BBFC1C7C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D7FEE-26FE-98BB-A782-E11880DA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02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5097-C48F-4BBC-815D-39E2A6E0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305FC-F2DB-BF3A-B020-931268F98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081B2-0585-2502-5308-20DA4F04D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03B9B9-2E2B-1A9E-C9AA-A7D5E18A6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E9946-9779-03FF-2A35-49DFE3FDB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40B62B-6E3C-2027-4798-588DC61E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8B5F-09B3-8C80-00CD-F651649C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4AAEE-F561-9256-4C8C-1019AD7C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65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1184-25D1-ED83-60F5-CF7012A5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935AB9-125E-52AE-7962-FD95A8A8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D4281-C81B-91D7-147D-EF0808FF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75119-A941-448D-D5EF-D198F0A6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45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73071D-E93B-AB7E-86FC-964AA884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AE8E7F-2906-BAC9-1D62-63B746DA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2788-9DE6-4C01-0D78-AB2BF191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46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86B1-AF85-169E-5A4C-7636230B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695D2-AA8B-914F-403B-212A829E7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EE115-0330-B4AA-810F-8085B7D33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1E744-E164-118E-5153-5B62CA6C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7C47C-A18F-6979-74F0-90E40013F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3DE5E-6B2B-D6B0-8409-518697B1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36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5CE6-2FBF-3391-14A7-B5285C679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E2A0C-E19C-3356-429F-913FF934C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F13F0-1468-2143-AFCB-62A601791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EC80B-A09D-3332-DD48-3BE03969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9A369-955F-FC29-20DA-416CD83A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60D8C-27F0-AB79-3B1A-7F9F75C0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83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6B2AF-B948-B951-48B2-358D4F321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2350F-6D5F-D385-1564-AEE20F9DB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E976D-F891-15B8-8F5D-7ABFD4B1A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5A77D5-3900-493A-AFC8-2F88B5E38AA2}" type="datetimeFigureOut">
              <a:rPr lang="en-GB" smtClean="0"/>
              <a:t>11/11/2024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44A1B-86BA-CCE2-8238-72B51D030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24F20-D453-77B1-96C4-E3DFC8D4C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ED42A1-FED5-49C9-B5CD-9142AA721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24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ARA.pdf" TargetMode="External"/><Relationship Id="rId13" Type="http://schemas.openxmlformats.org/officeDocument/2006/relationships/hyperlink" Target="https://vimeo.com/982078785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ARA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ARA_WEB_ACCESSIBLE-INTERACTIVE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ARA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ARA_WEB_ACCESSIBLE-INTERACTIVE.pdf" TargetMode="External"/><Relationship Id="rId5" Type="http://schemas.openxmlformats.org/officeDocument/2006/relationships/hyperlink" Target="https://thehealthinnovationnetwork.co.uk/wp-content/uploads/2024/07/03086-A4-Patient-Invitation-Letter_ARA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ARA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ARA.pdf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SOM-1.pdf" TargetMode="External"/><Relationship Id="rId13" Type="http://schemas.openxmlformats.org/officeDocument/2006/relationships/hyperlink" Target="https://vimeo.com/982135669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SOM-1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ARA_WEB_ACCESSIBLE-INTERACTIVE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SOM-1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ARA_WEB_ACCESSIBLE-INTERACTIVE.pdf" TargetMode="External"/><Relationship Id="rId5" Type="http://schemas.openxmlformats.org/officeDocument/2006/relationships/hyperlink" Target="https://thehealthinnovationnetwork.co.uk/wp-content/uploads/2024/07/03086-A4-Patient-Invitation-Letter_SOM-1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ARA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SOM-1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URD.pdf" TargetMode="External"/><Relationship Id="rId13" Type="http://schemas.openxmlformats.org/officeDocument/2006/relationships/hyperlink" Target="https://vimeo.com/982138684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URD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URD_WEB_ACCESSIBLE-INTERACTIVE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URD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URD_WEB_ACCESSIBLE-INTERACTIVE.pdf" TargetMode="External"/><Relationship Id="rId5" Type="http://schemas.openxmlformats.org/officeDocument/2006/relationships/hyperlink" Target="https://thehealthinnovationnetwork.co.uk/wp-content/uploads/2024/07/03086-A4-Patient-Invitation-Letter_URD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URD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URD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BEN.pdf" TargetMode="External"/><Relationship Id="rId13" Type="http://schemas.openxmlformats.org/officeDocument/2006/relationships/hyperlink" Target="https://vimeo.com/982081950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BEN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BEN_WEB_ACCESSIBLE-INTERACTIVE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BEN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BEN_WEB_ACCESSIBLE-INTERACTIVE.pdf" TargetMode="External"/><Relationship Id="rId5" Type="http://schemas.openxmlformats.org/officeDocument/2006/relationships/hyperlink" Target="https://thehealthinnovationnetwork.co.uk/wp-content/uploads/2024/07/03086-A4-Patient-Invitation-Letter_BEN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BEN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BEN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CHT.pdf" TargetMode="External"/><Relationship Id="rId13" Type="http://schemas.openxmlformats.org/officeDocument/2006/relationships/hyperlink" Target="https://vimeo.com/982137377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CHT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CHT_WEB_ACCESSIBLE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CHT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CHT_WEB_ACCESSIBLE.pdf" TargetMode="External"/><Relationship Id="rId5" Type="http://schemas.openxmlformats.org/officeDocument/2006/relationships/hyperlink" Target="https://thehealthinnovationnetwork.co.uk/wp-content/uploads/2024/07/03086-A4-Patient-Invitation-Letter_CHT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CHT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CHT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GUJ.pdf" TargetMode="External"/><Relationship Id="rId13" Type="http://schemas.openxmlformats.org/officeDocument/2006/relationships/hyperlink" Target="https://vimeo.com/982083916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GUJ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GUJpages_WEB_ACCESSIBLE-INTERACTIVE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GUJ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GUJ_WEB_ACCESSIBLE-INTERACTIVE.pdf" TargetMode="External"/><Relationship Id="rId5" Type="http://schemas.openxmlformats.org/officeDocument/2006/relationships/hyperlink" Target="https://thehealthinnovationnetwork.co.uk/wp-content/uploads/2024/07/03086-A4-Patient-Invitation-Letter_GUJ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GUJ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GUJ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CHS.pdf" TargetMode="External"/><Relationship Id="rId13" Type="http://schemas.openxmlformats.org/officeDocument/2006/relationships/hyperlink" Target="https://vimeo.com/982133549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CHS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CHS_WEB_ACCESSIBLE-INTERACTIVE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CHS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CHS_WEB_ACCESSIBLE-INTERACTIVE.pdf" TargetMode="External"/><Relationship Id="rId5" Type="http://schemas.openxmlformats.org/officeDocument/2006/relationships/hyperlink" Target="https://thehealthinnovationnetwork.co.uk/wp-content/uploads/2024/07/03086-A4-Patient-Invitation-Letter_CHS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CHS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CHS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POL.pdf" TargetMode="External"/><Relationship Id="rId13" Type="http://schemas.openxmlformats.org/officeDocument/2006/relationships/hyperlink" Target="https://vimeo.com/982085988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POL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POL_WEB_ACCESSIBLE-INTERACTIVE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POL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POL_WEB_ACCESSIBLE-INTERACTIVE.pdf" TargetMode="External"/><Relationship Id="rId5" Type="http://schemas.openxmlformats.org/officeDocument/2006/relationships/hyperlink" Target="https://thehealthinnovationnetwork.co.uk/wp-content/uploads/2024/07/03086-A4-Patient-Invitation-Letter_POL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POL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POL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PAN.pdf" TargetMode="External"/><Relationship Id="rId13" Type="http://schemas.openxmlformats.org/officeDocument/2006/relationships/hyperlink" Target="https://vimeo.com/982086960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PAN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PAN_WEB_ACCESSIBLE-INTERACTIVE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PAN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PAN_WEB_ACCESSIBLE-INTERACTIVE.pdf" TargetMode="External"/><Relationship Id="rId5" Type="http://schemas.openxmlformats.org/officeDocument/2006/relationships/hyperlink" Target="https://thehealthinnovationnetwork.co.uk/wp-content/uploads/2024/07/03086-A4-Patient-Invitation-Letter_PAN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PAN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PAN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PNB.pdf" TargetMode="External"/><Relationship Id="rId13" Type="http://schemas.openxmlformats.org/officeDocument/2006/relationships/hyperlink" Target="https://vimeo.com/983001151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PNB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PNB_WEB_ACCESSIBLE-INTERACTIVE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PNB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PNB_WEB_ACCESSIBLE-INTERACTIVE.pdf" TargetMode="External"/><Relationship Id="rId5" Type="http://schemas.openxmlformats.org/officeDocument/2006/relationships/hyperlink" Target="https://thehealthinnovationnetwork.co.uk/wp-content/uploads/2024/07/03086-A4-Patient-Invitation-Letter_PNB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PNB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PNB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hehealthinnovationnetwork.co.uk/wp-content/uploads/2024/07/GP-Checklist-Patient_RUM.pdf" TargetMode="External"/><Relationship Id="rId13" Type="http://schemas.openxmlformats.org/officeDocument/2006/relationships/hyperlink" Target="https://vimeo.com/982132346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thehealthinnovationnetwork.co.uk/wp-content/uploads/2024/07/03086-A4-Me-and-My-Meds-Charter_RUM.pdf" TargetMode="External"/><Relationship Id="rId12" Type="http://schemas.openxmlformats.org/officeDocument/2006/relationships/hyperlink" Target="https://thehealthinnovationnetwork.co.uk/wp-content/uploads/2024/07/4260-NHS-Health-Innovation-West-of-England-Me-and-my-medicines-Charter-Easy-Read-v2_RUM_WEB_ACCESSIBLE-INTERACTIVE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healthinnovationnetwork.co.uk/wp-content/uploads/2024/07/03086-A4-Stopping-your-Medicine-Guide_RUM.pdf" TargetMode="External"/><Relationship Id="rId11" Type="http://schemas.openxmlformats.org/officeDocument/2006/relationships/hyperlink" Target="https://thehealthinnovationnetwork.co.uk/wp-content/uploads/2024/07/4260-NHS-Health-Innovation-West-of-England-Stopping-your-medicine-Guide-Easy-Read-v2_RUM_WEB_ACCESSIBLE-INTERACTIVE.pdf" TargetMode="External"/><Relationship Id="rId5" Type="http://schemas.openxmlformats.org/officeDocument/2006/relationships/hyperlink" Target="https://thehealthinnovationnetwork.co.uk/wp-content/uploads/2024/07/03086-A4-Patient-Invitation-Letter_RUM.pdf" TargetMode="External"/><Relationship Id="rId10" Type="http://schemas.openxmlformats.org/officeDocument/2006/relationships/hyperlink" Target="https://thehealthinnovationnetwork.co.uk/wp-content/uploads/2024/07/4260-NHS-Health-Innovation-West-of-England-Patient-Invitation-Letter-Easy-Read-v4_RUM_WEB_ACCESSIBLE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thehealthinnovationnetwork.co.uk/wp-content/uploads/2024/07/Symptom-tracker_RUM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Arabic 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view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45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Somali 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62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Urdu 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35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Bengali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23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Cantonese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6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Gujarati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677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Mandarin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59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Polish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04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5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Punjabi Gurmukhi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20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Punjabi </a:t>
            </a:r>
            <a:r>
              <a:rPr lang="en-GB" sz="1600" b="1" dirty="0" err="1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Shahmukhi</a:t>
            </a:r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1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703BC-44B1-D45C-D482-0C8FCFF3B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84058A-97D0-951A-837C-579640166F34}"/>
              </a:ext>
            </a:extLst>
          </p:cNvPr>
          <p:cNvSpPr/>
          <p:nvPr/>
        </p:nvSpPr>
        <p:spPr>
          <a:xfrm>
            <a:off x="0" y="0"/>
            <a:ext cx="12192000" cy="111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AC25270-A694-11EC-0190-CB92AF04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42" y="43804"/>
            <a:ext cx="1716651" cy="1030977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068EF4-1DF7-6860-BA45-97757411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5" y="-204263"/>
            <a:ext cx="3054220" cy="1527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4EF9A-2E95-8B47-6F5F-6B3B39E91CC4}"/>
              </a:ext>
            </a:extLst>
          </p:cNvPr>
          <p:cNvSpPr txBox="1"/>
          <p:nvPr/>
        </p:nvSpPr>
        <p:spPr>
          <a:xfrm>
            <a:off x="858982" y="1517874"/>
            <a:ext cx="96981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141617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The Health Innovation Network have produced various resources in Romanian </a:t>
            </a:r>
            <a:r>
              <a:rPr lang="en-GB" sz="1600" b="1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to support patients having a Structured Medication Review. 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Standard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5"/>
              </a:rPr>
              <a:t>Patient invitation letter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6"/>
              </a:rPr>
              <a:t>Safely stopping your medicine leaflet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7"/>
              </a:rPr>
              <a:t>Me and My Medicines Charter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8"/>
              </a:rPr>
              <a:t>Are Your Medicines Working? patient checklist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9"/>
              </a:rPr>
              <a:t>Are Your Medicines Working? symptom tracker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Easy read versions:</a:t>
            </a:r>
          </a:p>
          <a:p>
            <a:pPr algn="l"/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0"/>
              </a:rPr>
              <a:t>Patient invitation letter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1"/>
              </a:rPr>
              <a:t>Safely stopping your medicine leaflet – easy read 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2"/>
              </a:rPr>
              <a:t>Me and My Medicines Charter – easy read</a:t>
            </a: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141617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algn="l"/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A new animation has also been created to help patients think about their medicines and to prepare for a Structured Medication Review which you can 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  <a:hlinkClick r:id="rId13"/>
              </a:rPr>
              <a:t>view here</a:t>
            </a:r>
            <a:r>
              <a:rPr lang="en-GB" sz="1600" b="0" i="0" dirty="0">
                <a:solidFill>
                  <a:srgbClr val="14161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633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1fb583e4-9c5f-46af-abc4-68d37c697cec">
      <Terms xmlns="http://schemas.microsoft.com/office/infopath/2007/PartnerControls"/>
    </lcf76f155ced4ddcb4097134ff3c332f>
    <TaxCatchAll xmlns="31ce1eff-dceb-4027-8ff2-96c1a1ae22b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CF88E2FF2F28458D81D12AA9A41BF7" ma:contentTypeVersion="24" ma:contentTypeDescription="Create a new document." ma:contentTypeScope="" ma:versionID="50ccb7741801f856957626fbfaa24665">
  <xsd:schema xmlns:xsd="http://www.w3.org/2001/XMLSchema" xmlns:xs="http://www.w3.org/2001/XMLSchema" xmlns:p="http://schemas.microsoft.com/office/2006/metadata/properties" xmlns:ns1="http://schemas.microsoft.com/sharepoint/v3" xmlns:ns2="1fb583e4-9c5f-46af-abc4-68d37c697cec" xmlns:ns3="31ce1eff-dceb-4027-8ff2-96c1a1ae22b6" targetNamespace="http://schemas.microsoft.com/office/2006/metadata/properties" ma:root="true" ma:fieldsID="25877520ff77eebb08d01678c2e021ba" ns1:_="" ns2:_="" ns3:_="">
    <xsd:import namespace="http://schemas.microsoft.com/sharepoint/v3"/>
    <xsd:import namespace="1fb583e4-9c5f-46af-abc4-68d37c697cec"/>
    <xsd:import namespace="31ce1eff-dceb-4027-8ff2-96c1a1ae22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583e4-9c5f-46af-abc4-68d37c697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1a5f208e-45e3-42bd-b392-3c24c59dd4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e1eff-dceb-4027-8ff2-96c1a1ae2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3a403d4-7972-43b2-9708-a5b1ed269117}" ma:internalName="TaxCatchAll" ma:showField="CatchAllData" ma:web="31ce1eff-dceb-4027-8ff2-96c1a1ae2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92FE1A-DE89-461D-BA4C-F84888ACD5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E8D139-10F0-40C3-8AC6-3505E9AE55DB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31ce1eff-dceb-4027-8ff2-96c1a1ae22b6"/>
    <ds:schemaRef ds:uri="1fb583e4-9c5f-46af-abc4-68d37c697cec"/>
  </ds:schemaRefs>
</ds:datastoreItem>
</file>

<file path=customXml/itemProps3.xml><?xml version="1.0" encoding="utf-8"?>
<ds:datastoreItem xmlns:ds="http://schemas.openxmlformats.org/officeDocument/2006/customXml" ds:itemID="{BEDFF88D-99DA-43FB-ABAB-53161B1EBE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fb583e4-9c5f-46af-abc4-68d37c697cec"/>
    <ds:schemaRef ds:uri="31ce1eff-dceb-4027-8ff2-96c1a1ae2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1135</Words>
  <Application>Microsoft Office PowerPoint</Application>
  <PresentationFormat>Widescreen</PresentationFormat>
  <Paragraphs>187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RYAN, Emma (HEALTH INNOVATION WEST OF ENGLAND)</dc:creator>
  <cp:lastModifiedBy>Jenny Curtis</cp:lastModifiedBy>
  <cp:revision>13</cp:revision>
  <dcterms:created xsi:type="dcterms:W3CDTF">2024-09-10T15:44:51Z</dcterms:created>
  <dcterms:modified xsi:type="dcterms:W3CDTF">2024-11-11T11:13:14Z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0x010100BECF88E2FF2F28458D81D12AA9A41BF7</vt:lpwstr>
  </property>
  <property fmtid="{D5CDD505-2E9C-101B-9397-08002B2CF9AE}" pid="3" name="MediaServiceImageTags">
    <vt:lpwstr/>
  </property>
</Properties>
</file>