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37"/>
  </p:notesMasterIdLst>
  <p:sldIdLst>
    <p:sldId id="256" r:id="rId5"/>
    <p:sldId id="296" r:id="rId6"/>
    <p:sldId id="335" r:id="rId7"/>
    <p:sldId id="337" r:id="rId8"/>
    <p:sldId id="338" r:id="rId9"/>
    <p:sldId id="373" r:id="rId10"/>
    <p:sldId id="331" r:id="rId11"/>
    <p:sldId id="339" r:id="rId12"/>
    <p:sldId id="372" r:id="rId13"/>
    <p:sldId id="340" r:id="rId14"/>
    <p:sldId id="341" r:id="rId15"/>
    <p:sldId id="342" r:id="rId16"/>
    <p:sldId id="343" r:id="rId17"/>
    <p:sldId id="344" r:id="rId18"/>
    <p:sldId id="345" r:id="rId19"/>
    <p:sldId id="346" r:id="rId20"/>
    <p:sldId id="347" r:id="rId21"/>
    <p:sldId id="348" r:id="rId22"/>
    <p:sldId id="257" r:id="rId23"/>
    <p:sldId id="351" r:id="rId24"/>
    <p:sldId id="352" r:id="rId25"/>
    <p:sldId id="376" r:id="rId26"/>
    <p:sldId id="362" r:id="rId27"/>
    <p:sldId id="363" r:id="rId28"/>
    <p:sldId id="364" r:id="rId29"/>
    <p:sldId id="365" r:id="rId30"/>
    <p:sldId id="366" r:id="rId31"/>
    <p:sldId id="377" r:id="rId32"/>
    <p:sldId id="369" r:id="rId33"/>
    <p:sldId id="374" r:id="rId34"/>
    <p:sldId id="375" r:id="rId35"/>
    <p:sldId id="33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57585A"/>
    <a:srgbClr val="EE1B2C"/>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9BE77-09B6-460A-8575-F417DA0CED82}" v="8" dt="2021-08-17T11:51:24.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110" d="100"/>
          <a:sy n="110" d="100"/>
        </p:scale>
        <p:origin x="1602" y="108"/>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Cooper" userId="73831d9d-31ca-4ffc-b92c-6a5255550921" providerId="ADAL" clId="{06E9BE77-09B6-460A-8575-F417DA0CED82}"/>
    <pc:docChg chg="modSld">
      <pc:chgData name="Geoff Cooper" userId="73831d9d-31ca-4ffc-b92c-6a5255550921" providerId="ADAL" clId="{06E9BE77-09B6-460A-8575-F417DA0CED82}" dt="2021-08-17T11:51:24.155" v="7"/>
      <pc:docMkLst>
        <pc:docMk/>
      </pc:docMkLst>
      <pc:sldChg chg="addSp delSp modSp">
        <pc:chgData name="Geoff Cooper" userId="73831d9d-31ca-4ffc-b92c-6a5255550921" providerId="ADAL" clId="{06E9BE77-09B6-460A-8575-F417DA0CED82}" dt="2021-08-17T11:51:24.155" v="7"/>
        <pc:sldMkLst>
          <pc:docMk/>
          <pc:sldMk cId="3973185281" sldId="345"/>
        </pc:sldMkLst>
        <pc:picChg chg="add del mod">
          <ac:chgData name="Geoff Cooper" userId="73831d9d-31ca-4ffc-b92c-6a5255550921" providerId="ADAL" clId="{06E9BE77-09B6-460A-8575-F417DA0CED82}" dt="2021-08-17T11:51:24.155" v="7"/>
          <ac:picMkLst>
            <pc:docMk/>
            <pc:sldMk cId="3973185281" sldId="345"/>
            <ac:picMk id="4" creationId="{681958E0-B7AE-4510-99F9-9F4D2DF36091}"/>
          </ac:picMkLst>
        </pc:picChg>
        <pc:picChg chg="add del">
          <ac:chgData name="Geoff Cooper" userId="73831d9d-31ca-4ffc-b92c-6a5255550921" providerId="ADAL" clId="{06E9BE77-09B6-460A-8575-F417DA0CED82}" dt="2021-08-17T11:51:19.506" v="5" actId="478"/>
          <ac:picMkLst>
            <pc:docMk/>
            <pc:sldMk cId="3973185281" sldId="345"/>
            <ac:picMk id="14" creationId="{6CA9BA5A-96B1-4098-8963-71F944AF361B}"/>
          </ac:picMkLst>
        </pc:picChg>
        <pc:picChg chg="add del">
          <ac:chgData name="Geoff Cooper" userId="73831d9d-31ca-4ffc-b92c-6a5255550921" providerId="ADAL" clId="{06E9BE77-09B6-460A-8575-F417DA0CED82}" dt="2021-08-17T11:51:19.506" v="5" actId="478"/>
          <ac:picMkLst>
            <pc:docMk/>
            <pc:sldMk cId="3973185281" sldId="345"/>
            <ac:picMk id="1026" creationId="{D3CC67B3-66A9-489D-984D-ACEB3FE35CDB}"/>
          </ac:picMkLst>
        </pc:picChg>
      </pc:sldChg>
    </pc:docChg>
  </pc:docChgLst>
  <pc:docChgLst>
    <pc:chgData name="Geoff" userId="73831d9d-31ca-4ffc-b92c-6a5255550921" providerId="ADAL" clId="{21AD97B9-A237-4042-A5A6-B02645650DA8}"/>
    <pc:docChg chg="undo redo custSel addSld delSld modSld">
      <pc:chgData name="Geoff" userId="73831d9d-31ca-4ffc-b92c-6a5255550921" providerId="ADAL" clId="{21AD97B9-A237-4042-A5A6-B02645650DA8}" dt="2021-03-16T14:57:22.620" v="3789" actId="14100"/>
      <pc:docMkLst>
        <pc:docMk/>
      </pc:docMkLst>
      <pc:sldChg chg="addSp delSp modSp mod">
        <pc:chgData name="Geoff" userId="73831d9d-31ca-4ffc-b92c-6a5255550921" providerId="ADAL" clId="{21AD97B9-A237-4042-A5A6-B02645650DA8}" dt="2021-03-08T15:00:32.640" v="1101" actId="20577"/>
        <pc:sldMkLst>
          <pc:docMk/>
          <pc:sldMk cId="3437369154" sldId="256"/>
        </pc:sldMkLst>
        <pc:spChg chg="mod">
          <ac:chgData name="Geoff" userId="73831d9d-31ca-4ffc-b92c-6a5255550921" providerId="ADAL" clId="{21AD97B9-A237-4042-A5A6-B02645650DA8}" dt="2021-03-08T10:32:12.089" v="59" actId="404"/>
          <ac:spMkLst>
            <pc:docMk/>
            <pc:sldMk cId="3437369154" sldId="256"/>
            <ac:spMk id="2" creationId="{3E1FB96D-0F4E-4ECD-9CCC-7E86242B0AE3}"/>
          </ac:spMkLst>
        </pc:spChg>
        <pc:spChg chg="mod">
          <ac:chgData name="Geoff" userId="73831d9d-31ca-4ffc-b92c-6a5255550921" providerId="ADAL" clId="{21AD97B9-A237-4042-A5A6-B02645650DA8}" dt="2021-03-08T15:00:32.640" v="1101" actId="20577"/>
          <ac:spMkLst>
            <pc:docMk/>
            <pc:sldMk cId="3437369154" sldId="256"/>
            <ac:spMk id="3" creationId="{B44CB570-7523-4DF2-8BB0-6C3FEC7C7141}"/>
          </ac:spMkLst>
        </pc:spChg>
        <pc:spChg chg="mod">
          <ac:chgData name="Geoff" userId="73831d9d-31ca-4ffc-b92c-6a5255550921" providerId="ADAL" clId="{21AD97B9-A237-4042-A5A6-B02645650DA8}" dt="2021-03-08T10:32:50.003" v="105" actId="6549"/>
          <ac:spMkLst>
            <pc:docMk/>
            <pc:sldMk cId="3437369154" sldId="256"/>
            <ac:spMk id="4" creationId="{71B20B89-8513-4933-B991-7101E15A937A}"/>
          </ac:spMkLst>
        </pc:spChg>
        <pc:spChg chg="del">
          <ac:chgData name="Geoff" userId="73831d9d-31ca-4ffc-b92c-6a5255550921" providerId="ADAL" clId="{21AD97B9-A237-4042-A5A6-B02645650DA8}" dt="2021-03-08T15:00:25.711" v="1100" actId="478"/>
          <ac:spMkLst>
            <pc:docMk/>
            <pc:sldMk cId="3437369154" sldId="256"/>
            <ac:spMk id="5" creationId="{87021FD3-B31B-4EB8-9420-5BD45B11659D}"/>
          </ac:spMkLst>
        </pc:spChg>
        <pc:spChg chg="del">
          <ac:chgData name="Geoff" userId="73831d9d-31ca-4ffc-b92c-6a5255550921" providerId="ADAL" clId="{21AD97B9-A237-4042-A5A6-B02645650DA8}" dt="2021-03-08T10:32:06.894" v="56" actId="478"/>
          <ac:spMkLst>
            <pc:docMk/>
            <pc:sldMk cId="3437369154" sldId="256"/>
            <ac:spMk id="6" creationId="{F0538268-8125-4D97-BCF5-DD5187DD5744}"/>
          </ac:spMkLst>
        </pc:spChg>
        <pc:picChg chg="add del">
          <ac:chgData name="Geoff" userId="73831d9d-31ca-4ffc-b92c-6a5255550921" providerId="ADAL" clId="{21AD97B9-A237-4042-A5A6-B02645650DA8}" dt="2021-03-08T10:31:17.692" v="31"/>
          <ac:picMkLst>
            <pc:docMk/>
            <pc:sldMk cId="3437369154" sldId="256"/>
            <ac:picMk id="7" creationId="{70D9E234-43A3-452A-BA2E-9AB3B7356DE5}"/>
          </ac:picMkLst>
        </pc:picChg>
        <pc:picChg chg="add del mod">
          <ac:chgData name="Geoff" userId="73831d9d-31ca-4ffc-b92c-6a5255550921" providerId="ADAL" clId="{21AD97B9-A237-4042-A5A6-B02645650DA8}" dt="2021-03-08T10:31:29.257" v="33"/>
          <ac:picMkLst>
            <pc:docMk/>
            <pc:sldMk cId="3437369154" sldId="256"/>
            <ac:picMk id="8" creationId="{BD55217E-42D3-464B-97A0-3E58AAFC0524}"/>
          </ac:picMkLst>
        </pc:picChg>
        <pc:picChg chg="add del mod">
          <ac:chgData name="Geoff" userId="73831d9d-31ca-4ffc-b92c-6a5255550921" providerId="ADAL" clId="{21AD97B9-A237-4042-A5A6-B02645650DA8}" dt="2021-03-08T10:31:29.257" v="33"/>
          <ac:picMkLst>
            <pc:docMk/>
            <pc:sldMk cId="3437369154" sldId="256"/>
            <ac:picMk id="9" creationId="{99DC5368-CC06-4B1F-9456-EF623B22DCF1}"/>
          </ac:picMkLst>
        </pc:picChg>
      </pc:sldChg>
      <pc:sldChg chg="delSp modSp mod">
        <pc:chgData name="Geoff" userId="73831d9d-31ca-4ffc-b92c-6a5255550921" providerId="ADAL" clId="{21AD97B9-A237-4042-A5A6-B02645650DA8}" dt="2021-03-16T14:57:22.620" v="3789" actId="14100"/>
        <pc:sldMkLst>
          <pc:docMk/>
          <pc:sldMk cId="813018725" sldId="257"/>
        </pc:sldMkLst>
        <pc:spChg chg="mod">
          <ac:chgData name="Geoff" userId="73831d9d-31ca-4ffc-b92c-6a5255550921" providerId="ADAL" clId="{21AD97B9-A237-4042-A5A6-B02645650DA8}" dt="2021-03-16T14:57:22.620" v="3789" actId="14100"/>
          <ac:spMkLst>
            <pc:docMk/>
            <pc:sldMk cId="813018725" sldId="257"/>
            <ac:spMk id="4" creationId="{00000000-0000-0000-0000-000000000000}"/>
          </ac:spMkLst>
        </pc:spChg>
        <pc:spChg chg="del">
          <ac:chgData name="Geoff" userId="73831d9d-31ca-4ffc-b92c-6a5255550921" providerId="ADAL" clId="{21AD97B9-A237-4042-A5A6-B02645650DA8}" dt="2021-03-16T14:46:05.422" v="3410" actId="478"/>
          <ac:spMkLst>
            <pc:docMk/>
            <pc:sldMk cId="813018725" sldId="257"/>
            <ac:spMk id="8" creationId="{2997D712-C7EC-4EA7-9652-F297C273146B}"/>
          </ac:spMkLst>
        </pc:spChg>
        <pc:picChg chg="del">
          <ac:chgData name="Geoff" userId="73831d9d-31ca-4ffc-b92c-6a5255550921" providerId="ADAL" clId="{21AD97B9-A237-4042-A5A6-B02645650DA8}" dt="2021-03-08T14:54:21.311" v="1041" actId="478"/>
          <ac:picMkLst>
            <pc:docMk/>
            <pc:sldMk cId="813018725" sldId="257"/>
            <ac:picMk id="5" creationId="{F343F726-9B4B-4926-A21F-706A38336E7C}"/>
          </ac:picMkLst>
        </pc:picChg>
      </pc:sldChg>
      <pc:sldChg chg="delSp modSp add mod">
        <pc:chgData name="Geoff" userId="73831d9d-31ca-4ffc-b92c-6a5255550921" providerId="ADAL" clId="{21AD97B9-A237-4042-A5A6-B02645650DA8}" dt="2021-03-16T14:38:40.553" v="3018" actId="6549"/>
        <pc:sldMkLst>
          <pc:docMk/>
          <pc:sldMk cId="2867196496" sldId="296"/>
        </pc:sldMkLst>
        <pc:spChg chg="mod">
          <ac:chgData name="Geoff" userId="73831d9d-31ca-4ffc-b92c-6a5255550921" providerId="ADAL" clId="{21AD97B9-A237-4042-A5A6-B02645650DA8}" dt="2021-03-16T14:38:40.553" v="3018" actId="6549"/>
          <ac:spMkLst>
            <pc:docMk/>
            <pc:sldMk cId="2867196496" sldId="296"/>
            <ac:spMk id="2" creationId="{58914C97-6D62-4C67-BE48-DAB3A56098A6}"/>
          </ac:spMkLst>
        </pc:spChg>
        <pc:spChg chg="mod">
          <ac:chgData name="Geoff" userId="73831d9d-31ca-4ffc-b92c-6a5255550921" providerId="ADAL" clId="{21AD97B9-A237-4042-A5A6-B02645650DA8}" dt="2021-03-08T10:34:18.516" v="109"/>
          <ac:spMkLst>
            <pc:docMk/>
            <pc:sldMk cId="2867196496" sldId="296"/>
            <ac:spMk id="4" creationId="{F76C759D-3C51-4D4D-9D53-64689F3D9EFD}"/>
          </ac:spMkLst>
        </pc:spChg>
        <pc:spChg chg="del mod">
          <ac:chgData name="Geoff" userId="73831d9d-31ca-4ffc-b92c-6a5255550921" providerId="ADAL" clId="{21AD97B9-A237-4042-A5A6-B02645650DA8}" dt="2021-03-08T10:35:19.609" v="142" actId="478"/>
          <ac:spMkLst>
            <pc:docMk/>
            <pc:sldMk cId="2867196496" sldId="296"/>
            <ac:spMk id="6" creationId="{693D12D9-2463-49E6-924A-C43273DEC55E}"/>
          </ac:spMkLst>
        </pc:spChg>
        <pc:spChg chg="del">
          <ac:chgData name="Geoff" userId="73831d9d-31ca-4ffc-b92c-6a5255550921" providerId="ADAL" clId="{21AD97B9-A237-4042-A5A6-B02645650DA8}" dt="2021-03-08T10:35:34.132" v="160" actId="478"/>
          <ac:spMkLst>
            <pc:docMk/>
            <pc:sldMk cId="2867196496" sldId="296"/>
            <ac:spMk id="8" creationId="{E6784C71-57CA-4AA5-B2A8-EE15E9C35A0B}"/>
          </ac:spMkLst>
        </pc:spChg>
        <pc:picChg chg="mod">
          <ac:chgData name="Geoff" userId="73831d9d-31ca-4ffc-b92c-6a5255550921" providerId="ADAL" clId="{21AD97B9-A237-4042-A5A6-B02645650DA8}" dt="2021-03-08T10:35:30.945" v="159" actId="1035"/>
          <ac:picMkLst>
            <pc:docMk/>
            <pc:sldMk cId="2867196496" sldId="296"/>
            <ac:picMk id="5" creationId="{87620BFD-C8A9-4650-BFED-401E1E2318D8}"/>
          </ac:picMkLst>
        </pc:picChg>
      </pc:sldChg>
      <pc:sldChg chg="modSp add">
        <pc:chgData name="Geoff" userId="73831d9d-31ca-4ffc-b92c-6a5255550921" providerId="ADAL" clId="{21AD97B9-A237-4042-A5A6-B02645650DA8}" dt="2021-03-08T10:48:26.403" v="278"/>
        <pc:sldMkLst>
          <pc:docMk/>
          <pc:sldMk cId="559398721" sldId="331"/>
        </pc:sldMkLst>
        <pc:spChg chg="mod">
          <ac:chgData name="Geoff" userId="73831d9d-31ca-4ffc-b92c-6a5255550921" providerId="ADAL" clId="{21AD97B9-A237-4042-A5A6-B02645650DA8}" dt="2021-03-08T10:48:26.403" v="278"/>
          <ac:spMkLst>
            <pc:docMk/>
            <pc:sldMk cId="559398721" sldId="331"/>
            <ac:spMk id="2" creationId="{1F7FE43E-FCA9-4881-8179-C57CD0A5C32F}"/>
          </ac:spMkLst>
        </pc:spChg>
      </pc:sldChg>
      <pc:sldChg chg="delSp mod">
        <pc:chgData name="Geoff" userId="73831d9d-31ca-4ffc-b92c-6a5255550921" providerId="ADAL" clId="{21AD97B9-A237-4042-A5A6-B02645650DA8}" dt="2021-03-08T15:29:38.521" v="2217" actId="478"/>
        <pc:sldMkLst>
          <pc:docMk/>
          <pc:sldMk cId="2274168608" sldId="333"/>
        </pc:sldMkLst>
        <pc:spChg chg="del">
          <ac:chgData name="Geoff" userId="73831d9d-31ca-4ffc-b92c-6a5255550921" providerId="ADAL" clId="{21AD97B9-A237-4042-A5A6-B02645650DA8}" dt="2021-03-08T15:29:35.482" v="2216" actId="478"/>
          <ac:spMkLst>
            <pc:docMk/>
            <pc:sldMk cId="2274168608" sldId="333"/>
            <ac:spMk id="9" creationId="{63BA7805-9DA5-409A-9A7C-7F1724C54B65}"/>
          </ac:spMkLst>
        </pc:spChg>
        <pc:spChg chg="del">
          <ac:chgData name="Geoff" userId="73831d9d-31ca-4ffc-b92c-6a5255550921" providerId="ADAL" clId="{21AD97B9-A237-4042-A5A6-B02645650DA8}" dt="2021-03-08T15:29:38.521" v="2217" actId="478"/>
          <ac:spMkLst>
            <pc:docMk/>
            <pc:sldMk cId="2274168608" sldId="333"/>
            <ac:spMk id="10" creationId="{F0143DE8-03D1-4665-A83F-3E02BEB12422}"/>
          </ac:spMkLst>
        </pc:spChg>
      </pc:sldChg>
      <pc:sldChg chg="del">
        <pc:chgData name="Geoff" userId="73831d9d-31ca-4ffc-b92c-6a5255550921" providerId="ADAL" clId="{21AD97B9-A237-4042-A5A6-B02645650DA8}" dt="2021-03-08T15:29:29.062" v="2215" actId="47"/>
        <pc:sldMkLst>
          <pc:docMk/>
          <pc:sldMk cId="99219400" sldId="334"/>
        </pc:sldMkLst>
      </pc:sldChg>
      <pc:sldChg chg="addSp delSp modSp mod">
        <pc:chgData name="Geoff" userId="73831d9d-31ca-4ffc-b92c-6a5255550921" providerId="ADAL" clId="{21AD97B9-A237-4042-A5A6-B02645650DA8}" dt="2021-03-08T10:43:28.565" v="216" actId="1076"/>
        <pc:sldMkLst>
          <pc:docMk/>
          <pc:sldMk cId="3640723584" sldId="335"/>
        </pc:sldMkLst>
        <pc:spChg chg="mod">
          <ac:chgData name="Geoff" userId="73831d9d-31ca-4ffc-b92c-6a5255550921" providerId="ADAL" clId="{21AD97B9-A237-4042-A5A6-B02645650DA8}" dt="2021-03-08T10:43:00.487" v="188" actId="1076"/>
          <ac:spMkLst>
            <pc:docMk/>
            <pc:sldMk cId="3640723584" sldId="335"/>
            <ac:spMk id="5" creationId="{59A9B219-4CAD-4E10-B062-421A806439E3}"/>
          </ac:spMkLst>
        </pc:spChg>
        <pc:spChg chg="del">
          <ac:chgData name="Geoff" userId="73831d9d-31ca-4ffc-b92c-6a5255550921" providerId="ADAL" clId="{21AD97B9-A237-4042-A5A6-B02645650DA8}" dt="2021-03-08T10:41:29.328" v="171" actId="478"/>
          <ac:spMkLst>
            <pc:docMk/>
            <pc:sldMk cId="3640723584" sldId="335"/>
            <ac:spMk id="10" creationId="{A0B6474F-9BF6-46D3-A9A5-9D611E3AC0FD}"/>
          </ac:spMkLst>
        </pc:spChg>
        <pc:spChg chg="del">
          <ac:chgData name="Geoff" userId="73831d9d-31ca-4ffc-b92c-6a5255550921" providerId="ADAL" clId="{21AD97B9-A237-4042-A5A6-B02645650DA8}" dt="2021-03-08T10:41:17.931" v="167" actId="478"/>
          <ac:spMkLst>
            <pc:docMk/>
            <pc:sldMk cId="3640723584" sldId="335"/>
            <ac:spMk id="11" creationId="{032C9070-9966-4433-8264-27F6D5B3594E}"/>
          </ac:spMkLst>
        </pc:spChg>
        <pc:spChg chg="del">
          <ac:chgData name="Geoff" userId="73831d9d-31ca-4ffc-b92c-6a5255550921" providerId="ADAL" clId="{21AD97B9-A237-4042-A5A6-B02645650DA8}" dt="2021-03-08T10:41:32.389" v="172" actId="478"/>
          <ac:spMkLst>
            <pc:docMk/>
            <pc:sldMk cId="3640723584" sldId="335"/>
            <ac:spMk id="12" creationId="{E0EAD506-5A5C-458B-B945-F64E8903DF18}"/>
          </ac:spMkLst>
        </pc:spChg>
        <pc:spChg chg="del">
          <ac:chgData name="Geoff" userId="73831d9d-31ca-4ffc-b92c-6a5255550921" providerId="ADAL" clId="{21AD97B9-A237-4042-A5A6-B02645650DA8}" dt="2021-03-08T10:41:02.140" v="161" actId="478"/>
          <ac:spMkLst>
            <pc:docMk/>
            <pc:sldMk cId="3640723584" sldId="335"/>
            <ac:spMk id="13" creationId="{84C3B356-27CF-406B-9128-196AD37E78A7}"/>
          </ac:spMkLst>
        </pc:spChg>
        <pc:spChg chg="add mod">
          <ac:chgData name="Geoff" userId="73831d9d-31ca-4ffc-b92c-6a5255550921" providerId="ADAL" clId="{21AD97B9-A237-4042-A5A6-B02645650DA8}" dt="2021-03-08T10:43:28.565" v="216" actId="1076"/>
          <ac:spMkLst>
            <pc:docMk/>
            <pc:sldMk cId="3640723584" sldId="335"/>
            <ac:spMk id="14" creationId="{78E588F3-DD30-4F38-872B-647E03E33C72}"/>
          </ac:spMkLst>
        </pc:spChg>
        <pc:picChg chg="add mod">
          <ac:chgData name="Geoff" userId="73831d9d-31ca-4ffc-b92c-6a5255550921" providerId="ADAL" clId="{21AD97B9-A237-4042-A5A6-B02645650DA8}" dt="2021-03-08T10:43:19.594" v="212" actId="1076"/>
          <ac:picMkLst>
            <pc:docMk/>
            <pc:sldMk cId="3640723584" sldId="335"/>
            <ac:picMk id="6" creationId="{D780A401-FF6C-40AD-B52F-76103DAE8E03}"/>
          </ac:picMkLst>
        </pc:picChg>
        <pc:picChg chg="mod">
          <ac:chgData name="Geoff" userId="73831d9d-31ca-4ffc-b92c-6a5255550921" providerId="ADAL" clId="{21AD97B9-A237-4042-A5A6-B02645650DA8}" dt="2021-03-08T10:43:04.916" v="198" actId="1035"/>
          <ac:picMkLst>
            <pc:docMk/>
            <pc:sldMk cId="3640723584" sldId="335"/>
            <ac:picMk id="7" creationId="{B47A2533-B7FB-4A50-965A-C80B9B6F07E2}"/>
          </ac:picMkLst>
        </pc:picChg>
      </pc:sldChg>
      <pc:sldChg chg="del">
        <pc:chgData name="Geoff" userId="73831d9d-31ca-4ffc-b92c-6a5255550921" providerId="ADAL" clId="{21AD97B9-A237-4042-A5A6-B02645650DA8}" dt="2021-03-08T10:41:46.797" v="173" actId="47"/>
        <pc:sldMkLst>
          <pc:docMk/>
          <pc:sldMk cId="39187854" sldId="336"/>
        </pc:sldMkLst>
      </pc:sldChg>
      <pc:sldChg chg="addSp delSp modSp mod">
        <pc:chgData name="Geoff" userId="73831d9d-31ca-4ffc-b92c-6a5255550921" providerId="ADAL" clId="{21AD97B9-A237-4042-A5A6-B02645650DA8}" dt="2021-03-16T14:39:43.296" v="3088" actId="20577"/>
        <pc:sldMkLst>
          <pc:docMk/>
          <pc:sldMk cId="1917505821" sldId="338"/>
        </pc:sldMkLst>
        <pc:spChg chg="mod">
          <ac:chgData name="Geoff" userId="73831d9d-31ca-4ffc-b92c-6a5255550921" providerId="ADAL" clId="{21AD97B9-A237-4042-A5A6-B02645650DA8}" dt="2021-03-08T14:40:32.786" v="512" actId="14100"/>
          <ac:spMkLst>
            <pc:docMk/>
            <pc:sldMk cId="1917505821" sldId="338"/>
            <ac:spMk id="2" creationId="{C2616F71-3763-47F2-B41B-2EE084073430}"/>
          </ac:spMkLst>
        </pc:spChg>
        <pc:spChg chg="mod">
          <ac:chgData name="Geoff" userId="73831d9d-31ca-4ffc-b92c-6a5255550921" providerId="ADAL" clId="{21AD97B9-A237-4042-A5A6-B02645650DA8}" dt="2021-03-08T14:40:32.786" v="512" actId="14100"/>
          <ac:spMkLst>
            <pc:docMk/>
            <pc:sldMk cId="1917505821" sldId="338"/>
            <ac:spMk id="3" creationId="{680B294A-1BBC-48E8-BDF2-B72793DC700B}"/>
          </ac:spMkLst>
        </pc:spChg>
        <pc:spChg chg="del mod">
          <ac:chgData name="Geoff" userId="73831d9d-31ca-4ffc-b92c-6a5255550921" providerId="ADAL" clId="{21AD97B9-A237-4042-A5A6-B02645650DA8}" dt="2021-03-08T14:48:23.927" v="791" actId="478"/>
          <ac:spMkLst>
            <pc:docMk/>
            <pc:sldMk cId="1917505821" sldId="338"/>
            <ac:spMk id="9" creationId="{65BEA970-F460-4325-9091-CDC7D6543E3B}"/>
          </ac:spMkLst>
        </pc:spChg>
        <pc:spChg chg="mod">
          <ac:chgData name="Geoff" userId="73831d9d-31ca-4ffc-b92c-6a5255550921" providerId="ADAL" clId="{21AD97B9-A237-4042-A5A6-B02645650DA8}" dt="2021-03-08T14:58:07.021" v="1094" actId="13926"/>
          <ac:spMkLst>
            <pc:docMk/>
            <pc:sldMk cId="1917505821" sldId="338"/>
            <ac:spMk id="10" creationId="{965970CF-28BF-41F3-A785-306DD1263CA9}"/>
          </ac:spMkLst>
        </pc:spChg>
        <pc:spChg chg="mod">
          <ac:chgData name="Geoff" userId="73831d9d-31ca-4ffc-b92c-6a5255550921" providerId="ADAL" clId="{21AD97B9-A237-4042-A5A6-B02645650DA8}" dt="2021-03-08T14:51:28.358" v="894" actId="1035"/>
          <ac:spMkLst>
            <pc:docMk/>
            <pc:sldMk cId="1917505821" sldId="338"/>
            <ac:spMk id="12" creationId="{67F43A36-F7C6-4DA9-AA14-17C9D31DAFF3}"/>
          </ac:spMkLst>
        </pc:spChg>
        <pc:spChg chg="mod">
          <ac:chgData name="Geoff" userId="73831d9d-31ca-4ffc-b92c-6a5255550921" providerId="ADAL" clId="{21AD97B9-A237-4042-A5A6-B02645650DA8}" dt="2021-03-08T14:52:01.872" v="979" actId="1038"/>
          <ac:spMkLst>
            <pc:docMk/>
            <pc:sldMk cId="1917505821" sldId="338"/>
            <ac:spMk id="13" creationId="{B1D1C28F-EFBF-4D81-994E-EF67565B4B20}"/>
          </ac:spMkLst>
        </pc:spChg>
        <pc:spChg chg="mod">
          <ac:chgData name="Geoff" userId="73831d9d-31ca-4ffc-b92c-6a5255550921" providerId="ADAL" clId="{21AD97B9-A237-4042-A5A6-B02645650DA8}" dt="2021-03-08T14:51:40.334" v="935" actId="1037"/>
          <ac:spMkLst>
            <pc:docMk/>
            <pc:sldMk cId="1917505821" sldId="338"/>
            <ac:spMk id="14" creationId="{F6827B7B-729D-4247-A6A3-AB826472E3D5}"/>
          </ac:spMkLst>
        </pc:spChg>
        <pc:spChg chg="mod">
          <ac:chgData name="Geoff" userId="73831d9d-31ca-4ffc-b92c-6a5255550921" providerId="ADAL" clId="{21AD97B9-A237-4042-A5A6-B02645650DA8}" dt="2021-03-08T14:51:47.433" v="964" actId="1038"/>
          <ac:spMkLst>
            <pc:docMk/>
            <pc:sldMk cId="1917505821" sldId="338"/>
            <ac:spMk id="15" creationId="{B618BCBE-8E03-4D6E-84F8-B4F64A44DD73}"/>
          </ac:spMkLst>
        </pc:spChg>
        <pc:spChg chg="mod">
          <ac:chgData name="Geoff" userId="73831d9d-31ca-4ffc-b92c-6a5255550921" providerId="ADAL" clId="{21AD97B9-A237-4042-A5A6-B02645650DA8}" dt="2021-03-08T14:51:55.817" v="975" actId="1038"/>
          <ac:spMkLst>
            <pc:docMk/>
            <pc:sldMk cId="1917505821" sldId="338"/>
            <ac:spMk id="16" creationId="{266F1889-2118-4E24-9B66-284D10F14B3D}"/>
          </ac:spMkLst>
        </pc:spChg>
        <pc:spChg chg="mod">
          <ac:chgData name="Geoff" userId="73831d9d-31ca-4ffc-b92c-6a5255550921" providerId="ADAL" clId="{21AD97B9-A237-4042-A5A6-B02645650DA8}" dt="2021-03-16T14:39:43.296" v="3088" actId="20577"/>
          <ac:spMkLst>
            <pc:docMk/>
            <pc:sldMk cId="1917505821" sldId="338"/>
            <ac:spMk id="18" creationId="{C188FAE5-0DEB-4D3B-99EF-3E96CDDEB65E}"/>
          </ac:spMkLst>
        </pc:spChg>
        <pc:spChg chg="mod">
          <ac:chgData name="Geoff" userId="73831d9d-31ca-4ffc-b92c-6a5255550921" providerId="ADAL" clId="{21AD97B9-A237-4042-A5A6-B02645650DA8}" dt="2021-03-08T14:46:20.738" v="684" actId="1037"/>
          <ac:spMkLst>
            <pc:docMk/>
            <pc:sldMk cId="1917505821" sldId="338"/>
            <ac:spMk id="19" creationId="{FBF9FCE5-2297-4C97-9D54-CC4DF8E623FA}"/>
          </ac:spMkLst>
        </pc:spChg>
        <pc:spChg chg="del mod">
          <ac:chgData name="Geoff" userId="73831d9d-31ca-4ffc-b92c-6a5255550921" providerId="ADAL" clId="{21AD97B9-A237-4042-A5A6-B02645650DA8}" dt="2021-03-08T14:50:35.966" v="825" actId="478"/>
          <ac:spMkLst>
            <pc:docMk/>
            <pc:sldMk cId="1917505821" sldId="338"/>
            <ac:spMk id="20" creationId="{532B4373-965A-412D-8924-911340E3BC31}"/>
          </ac:spMkLst>
        </pc:spChg>
        <pc:spChg chg="del">
          <ac:chgData name="Geoff" userId="73831d9d-31ca-4ffc-b92c-6a5255550921" providerId="ADAL" clId="{21AD97B9-A237-4042-A5A6-B02645650DA8}" dt="2021-03-08T14:57:57.750" v="1093" actId="478"/>
          <ac:spMkLst>
            <pc:docMk/>
            <pc:sldMk cId="1917505821" sldId="338"/>
            <ac:spMk id="21" creationId="{7B0A0AAE-A979-4761-82F4-D3EB003B5F93}"/>
          </ac:spMkLst>
        </pc:spChg>
        <pc:spChg chg="add mod">
          <ac:chgData name="Geoff" userId="73831d9d-31ca-4ffc-b92c-6a5255550921" providerId="ADAL" clId="{21AD97B9-A237-4042-A5A6-B02645650DA8}" dt="2021-03-08T14:51:28.358" v="894" actId="1035"/>
          <ac:spMkLst>
            <pc:docMk/>
            <pc:sldMk cId="1917505821" sldId="338"/>
            <ac:spMk id="24" creationId="{C08AAB65-8726-4DD3-83A9-66EDEAA9A978}"/>
          </ac:spMkLst>
        </pc:spChg>
        <pc:spChg chg="add mod">
          <ac:chgData name="Geoff" userId="73831d9d-31ca-4ffc-b92c-6a5255550921" providerId="ADAL" clId="{21AD97B9-A237-4042-A5A6-B02645650DA8}" dt="2021-03-08T14:51:28.358" v="894" actId="1035"/>
          <ac:spMkLst>
            <pc:docMk/>
            <pc:sldMk cId="1917505821" sldId="338"/>
            <ac:spMk id="25" creationId="{5D42279B-9830-4794-B2E8-067EA26F5E1E}"/>
          </ac:spMkLst>
        </pc:spChg>
        <pc:grpChg chg="mod">
          <ac:chgData name="Geoff" userId="73831d9d-31ca-4ffc-b92c-6a5255550921" providerId="ADAL" clId="{21AD97B9-A237-4042-A5A6-B02645650DA8}" dt="2021-03-08T14:51:28.358" v="894" actId="1035"/>
          <ac:grpSpMkLst>
            <pc:docMk/>
            <pc:sldMk cId="1917505821" sldId="338"/>
            <ac:grpSpMk id="4" creationId="{5641E0E2-0B34-4A4C-92A3-CFA127A838F8}"/>
          </ac:grpSpMkLst>
        </pc:grpChg>
        <pc:grpChg chg="mod">
          <ac:chgData name="Geoff" userId="73831d9d-31ca-4ffc-b92c-6a5255550921" providerId="ADAL" clId="{21AD97B9-A237-4042-A5A6-B02645650DA8}" dt="2021-03-08T14:50:45.538" v="841" actId="1035"/>
          <ac:grpSpMkLst>
            <pc:docMk/>
            <pc:sldMk cId="1917505821" sldId="338"/>
            <ac:grpSpMk id="17" creationId="{5EF4AB54-D9DB-4AA3-90A3-4556DAC9C50B}"/>
          </ac:grpSpMkLst>
        </pc:grpChg>
        <pc:picChg chg="add mod">
          <ac:chgData name="Geoff" userId="73831d9d-31ca-4ffc-b92c-6a5255550921" providerId="ADAL" clId="{21AD97B9-A237-4042-A5A6-B02645650DA8}" dt="2021-03-08T14:51:28.358" v="894" actId="1035"/>
          <ac:picMkLst>
            <pc:docMk/>
            <pc:sldMk cId="1917505821" sldId="338"/>
            <ac:picMk id="23" creationId="{DA6DFFAE-89A1-4219-BC86-2ED267CAD9E0}"/>
          </ac:picMkLst>
        </pc:picChg>
      </pc:sldChg>
      <pc:sldChg chg="addSp delSp modSp mod">
        <pc:chgData name="Geoff" userId="73831d9d-31ca-4ffc-b92c-6a5255550921" providerId="ADAL" clId="{21AD97B9-A237-4042-A5A6-B02645650DA8}" dt="2021-03-08T10:49:31.116" v="309" actId="1036"/>
        <pc:sldMkLst>
          <pc:docMk/>
          <pc:sldMk cId="3944426982" sldId="340"/>
        </pc:sldMkLst>
        <pc:spChg chg="del">
          <ac:chgData name="Geoff" userId="73831d9d-31ca-4ffc-b92c-6a5255550921" providerId="ADAL" clId="{21AD97B9-A237-4042-A5A6-B02645650DA8}" dt="2021-03-08T10:30:30.352" v="29" actId="478"/>
          <ac:spMkLst>
            <pc:docMk/>
            <pc:sldMk cId="3944426982" sldId="340"/>
            <ac:spMk id="10" creationId="{937B38E7-1B1E-4E70-8DB6-054C9A185AE9}"/>
          </ac:spMkLst>
        </pc:spChg>
        <pc:spChg chg="del mod">
          <ac:chgData name="Geoff" userId="73831d9d-31ca-4ffc-b92c-6a5255550921" providerId="ADAL" clId="{21AD97B9-A237-4042-A5A6-B02645650DA8}" dt="2021-03-08T10:29:40.590" v="6" actId="478"/>
          <ac:spMkLst>
            <pc:docMk/>
            <pc:sldMk cId="3944426982" sldId="340"/>
            <ac:spMk id="12" creationId="{A1B1985F-354F-4E04-B021-E279E361B832}"/>
          </ac:spMkLst>
        </pc:spChg>
        <pc:spChg chg="add mod">
          <ac:chgData name="Geoff" userId="73831d9d-31ca-4ffc-b92c-6a5255550921" providerId="ADAL" clId="{21AD97B9-A237-4042-A5A6-B02645650DA8}" dt="2021-03-08T10:49:31.116" v="309" actId="1036"/>
          <ac:spMkLst>
            <pc:docMk/>
            <pc:sldMk cId="3944426982" sldId="340"/>
            <ac:spMk id="13" creationId="{E823B6A6-5E0D-4287-A775-C4EAEAC06795}"/>
          </ac:spMkLst>
        </pc:spChg>
        <pc:picChg chg="del">
          <ac:chgData name="Geoff" userId="73831d9d-31ca-4ffc-b92c-6a5255550921" providerId="ADAL" clId="{21AD97B9-A237-4042-A5A6-B02645650DA8}" dt="2021-03-08T10:29:37.335" v="4" actId="478"/>
          <ac:picMkLst>
            <pc:docMk/>
            <pc:sldMk cId="3944426982" sldId="340"/>
            <ac:picMk id="5" creationId="{710E31CA-83CE-487D-9AA7-745C0B1BE019}"/>
          </ac:picMkLst>
        </pc:picChg>
        <pc:picChg chg="del">
          <ac:chgData name="Geoff" userId="73831d9d-31ca-4ffc-b92c-6a5255550921" providerId="ADAL" clId="{21AD97B9-A237-4042-A5A6-B02645650DA8}" dt="2021-03-08T10:29:37.335" v="4" actId="478"/>
          <ac:picMkLst>
            <pc:docMk/>
            <pc:sldMk cId="3944426982" sldId="340"/>
            <ac:picMk id="7" creationId="{62BECCAA-672E-4F68-A00A-4AB54D0E7530}"/>
          </ac:picMkLst>
        </pc:picChg>
        <pc:picChg chg="add mod">
          <ac:chgData name="Geoff" userId="73831d9d-31ca-4ffc-b92c-6a5255550921" providerId="ADAL" clId="{21AD97B9-A237-4042-A5A6-B02645650DA8}" dt="2021-03-08T10:49:23.752" v="294" actId="1035"/>
          <ac:picMkLst>
            <pc:docMk/>
            <pc:sldMk cId="3944426982" sldId="340"/>
            <ac:picMk id="9" creationId="{EBED5A7F-FB15-4DAE-BEF7-D50BA3467179}"/>
          </ac:picMkLst>
        </pc:picChg>
        <pc:picChg chg="add mod">
          <ac:chgData name="Geoff" userId="73831d9d-31ca-4ffc-b92c-6a5255550921" providerId="ADAL" clId="{21AD97B9-A237-4042-A5A6-B02645650DA8}" dt="2021-03-08T10:49:23.752" v="294" actId="1035"/>
          <ac:picMkLst>
            <pc:docMk/>
            <pc:sldMk cId="3944426982" sldId="340"/>
            <ac:picMk id="11" creationId="{AC724972-0675-47F8-937F-F14ED0783206}"/>
          </ac:picMkLst>
        </pc:picChg>
      </pc:sldChg>
      <pc:sldChg chg="addSp delSp modSp mod">
        <pc:chgData name="Geoff" userId="73831d9d-31ca-4ffc-b92c-6a5255550921" providerId="ADAL" clId="{21AD97B9-A237-4042-A5A6-B02645650DA8}" dt="2021-03-08T10:49:35.863" v="310"/>
        <pc:sldMkLst>
          <pc:docMk/>
          <pc:sldMk cId="3235766907" sldId="341"/>
        </pc:sldMkLst>
        <pc:spChg chg="del">
          <ac:chgData name="Geoff" userId="73831d9d-31ca-4ffc-b92c-6a5255550921" providerId="ADAL" clId="{21AD97B9-A237-4042-A5A6-B02645650DA8}" dt="2021-03-08T10:48:59.489" v="279" actId="478"/>
          <ac:spMkLst>
            <pc:docMk/>
            <pc:sldMk cId="3235766907" sldId="341"/>
            <ac:spMk id="10" creationId="{9056BC3F-3731-448F-8DC9-F590614FBB98}"/>
          </ac:spMkLst>
        </pc:spChg>
        <pc:spChg chg="del">
          <ac:chgData name="Geoff" userId="73831d9d-31ca-4ffc-b92c-6a5255550921" providerId="ADAL" clId="{21AD97B9-A237-4042-A5A6-B02645650DA8}" dt="2021-03-08T10:49:06.713" v="281" actId="478"/>
          <ac:spMkLst>
            <pc:docMk/>
            <pc:sldMk cId="3235766907" sldId="341"/>
            <ac:spMk id="12" creationId="{68F23B61-3096-47E4-9913-09BF38CB93AD}"/>
          </ac:spMkLst>
        </pc:spChg>
        <pc:spChg chg="del">
          <ac:chgData name="Geoff" userId="73831d9d-31ca-4ffc-b92c-6a5255550921" providerId="ADAL" clId="{21AD97B9-A237-4042-A5A6-B02645650DA8}" dt="2021-03-08T10:49:06.713" v="281" actId="478"/>
          <ac:spMkLst>
            <pc:docMk/>
            <pc:sldMk cId="3235766907" sldId="341"/>
            <ac:spMk id="15" creationId="{9375F43C-87FF-47AB-A432-CF5EC669732E}"/>
          </ac:spMkLst>
        </pc:spChg>
        <pc:spChg chg="del">
          <ac:chgData name="Geoff" userId="73831d9d-31ca-4ffc-b92c-6a5255550921" providerId="ADAL" clId="{21AD97B9-A237-4042-A5A6-B02645650DA8}" dt="2021-03-08T10:49:06.713" v="281" actId="478"/>
          <ac:spMkLst>
            <pc:docMk/>
            <pc:sldMk cId="3235766907" sldId="341"/>
            <ac:spMk id="16" creationId="{601C8A53-A1BD-473D-9587-DB8A4BED39D9}"/>
          </ac:spMkLst>
        </pc:spChg>
        <pc:spChg chg="del">
          <ac:chgData name="Geoff" userId="73831d9d-31ca-4ffc-b92c-6a5255550921" providerId="ADAL" clId="{21AD97B9-A237-4042-A5A6-B02645650DA8}" dt="2021-03-08T10:49:06.713" v="281" actId="478"/>
          <ac:spMkLst>
            <pc:docMk/>
            <pc:sldMk cId="3235766907" sldId="341"/>
            <ac:spMk id="17" creationId="{F399282B-B3BC-4F77-8186-5685A15FE836}"/>
          </ac:spMkLst>
        </pc:spChg>
        <pc:picChg chg="del">
          <ac:chgData name="Geoff" userId="73831d9d-31ca-4ffc-b92c-6a5255550921" providerId="ADAL" clId="{21AD97B9-A237-4042-A5A6-B02645650DA8}" dt="2021-03-08T10:49:02.647" v="280" actId="478"/>
          <ac:picMkLst>
            <pc:docMk/>
            <pc:sldMk cId="3235766907" sldId="341"/>
            <ac:picMk id="7" creationId="{62BECCAA-672E-4F68-A00A-4AB54D0E7530}"/>
          </ac:picMkLst>
        </pc:picChg>
        <pc:picChg chg="add del mod">
          <ac:chgData name="Geoff" userId="73831d9d-31ca-4ffc-b92c-6a5255550921" providerId="ADAL" clId="{21AD97B9-A237-4042-A5A6-B02645650DA8}" dt="2021-03-08T10:49:15.234" v="283" actId="478"/>
          <ac:picMkLst>
            <pc:docMk/>
            <pc:sldMk cId="3235766907" sldId="341"/>
            <ac:picMk id="13" creationId="{512E4A80-2E76-4F0B-A7CC-325BE6C1035E}"/>
          </ac:picMkLst>
        </pc:picChg>
        <pc:picChg chg="add mod">
          <ac:chgData name="Geoff" userId="73831d9d-31ca-4ffc-b92c-6a5255550921" providerId="ADAL" clId="{21AD97B9-A237-4042-A5A6-B02645650DA8}" dt="2021-03-08T10:49:35.863" v="310"/>
          <ac:picMkLst>
            <pc:docMk/>
            <pc:sldMk cId="3235766907" sldId="341"/>
            <ac:picMk id="18" creationId="{5F4B33BE-6297-4D55-A809-187D44237653}"/>
          </ac:picMkLst>
        </pc:picChg>
      </pc:sldChg>
      <pc:sldChg chg="addSp delSp modSp mod">
        <pc:chgData name="Geoff" userId="73831d9d-31ca-4ffc-b92c-6a5255550921" providerId="ADAL" clId="{21AD97B9-A237-4042-A5A6-B02645650DA8}" dt="2021-03-08T14:35:03.376" v="347" actId="478"/>
        <pc:sldMkLst>
          <pc:docMk/>
          <pc:sldMk cId="2729113459" sldId="342"/>
        </pc:sldMkLst>
        <pc:spChg chg="mod">
          <ac:chgData name="Geoff" userId="73831d9d-31ca-4ffc-b92c-6a5255550921" providerId="ADAL" clId="{21AD97B9-A237-4042-A5A6-B02645650DA8}" dt="2021-03-08T10:59:28.069" v="320" actId="1076"/>
          <ac:spMkLst>
            <pc:docMk/>
            <pc:sldMk cId="2729113459" sldId="342"/>
            <ac:spMk id="5" creationId="{BDA579FA-DE85-4ED9-AE92-050289AFE643}"/>
          </ac:spMkLst>
        </pc:spChg>
        <pc:spChg chg="del">
          <ac:chgData name="Geoff" userId="73831d9d-31ca-4ffc-b92c-6a5255550921" providerId="ADAL" clId="{21AD97B9-A237-4042-A5A6-B02645650DA8}" dt="2021-03-08T10:59:31.910" v="321" actId="478"/>
          <ac:spMkLst>
            <pc:docMk/>
            <pc:sldMk cId="2729113459" sldId="342"/>
            <ac:spMk id="10" creationId="{3A1213B9-CC06-4457-B14E-7EF6816001C8}"/>
          </ac:spMkLst>
        </pc:spChg>
        <pc:spChg chg="del">
          <ac:chgData name="Geoff" userId="73831d9d-31ca-4ffc-b92c-6a5255550921" providerId="ADAL" clId="{21AD97B9-A237-4042-A5A6-B02645650DA8}" dt="2021-03-08T10:59:34.816" v="322" actId="478"/>
          <ac:spMkLst>
            <pc:docMk/>
            <pc:sldMk cId="2729113459" sldId="342"/>
            <ac:spMk id="12" creationId="{C4D0CCBB-1CA6-4D60-8F94-333A04D94905}"/>
          </ac:spMkLst>
        </pc:spChg>
        <pc:spChg chg="del">
          <ac:chgData name="Geoff" userId="73831d9d-31ca-4ffc-b92c-6a5255550921" providerId="ADAL" clId="{21AD97B9-A237-4042-A5A6-B02645650DA8}" dt="2021-03-08T14:35:03.376" v="347" actId="478"/>
          <ac:spMkLst>
            <pc:docMk/>
            <pc:sldMk cId="2729113459" sldId="342"/>
            <ac:spMk id="14" creationId="{B8665A6D-A094-4B79-BDA7-1F0DB34724E2}"/>
          </ac:spMkLst>
        </pc:spChg>
        <pc:picChg chg="add mod">
          <ac:chgData name="Geoff" userId="73831d9d-31ca-4ffc-b92c-6a5255550921" providerId="ADAL" clId="{21AD97B9-A237-4042-A5A6-B02645650DA8}" dt="2021-03-08T10:59:13.317" v="316" actId="1076"/>
          <ac:picMkLst>
            <pc:docMk/>
            <pc:sldMk cId="2729113459" sldId="342"/>
            <ac:picMk id="6" creationId="{B8AD6AA5-5295-4519-8228-122D2127D397}"/>
          </ac:picMkLst>
        </pc:picChg>
        <pc:picChg chg="del">
          <ac:chgData name="Geoff" userId="73831d9d-31ca-4ffc-b92c-6a5255550921" providerId="ADAL" clId="{21AD97B9-A237-4042-A5A6-B02645650DA8}" dt="2021-03-08T14:34:47.807" v="327" actId="478"/>
          <ac:picMkLst>
            <pc:docMk/>
            <pc:sldMk cId="2729113459" sldId="342"/>
            <ac:picMk id="7" creationId="{2C569DFB-2E49-47D1-975B-1BB7A1FD2D41}"/>
          </ac:picMkLst>
        </pc:picChg>
        <pc:picChg chg="del">
          <ac:chgData name="Geoff" userId="73831d9d-31ca-4ffc-b92c-6a5255550921" providerId="ADAL" clId="{21AD97B9-A237-4042-A5A6-B02645650DA8}" dt="2021-03-08T10:58:59.367" v="311" actId="478"/>
          <ac:picMkLst>
            <pc:docMk/>
            <pc:sldMk cId="2729113459" sldId="342"/>
            <ac:picMk id="11" creationId="{CCE1B935-F4B7-46FC-96AF-DDD275DC3153}"/>
          </ac:picMkLst>
        </pc:picChg>
        <pc:picChg chg="add mod">
          <ac:chgData name="Geoff" userId="73831d9d-31ca-4ffc-b92c-6a5255550921" providerId="ADAL" clId="{21AD97B9-A237-4042-A5A6-B02645650DA8}" dt="2021-03-08T14:34:51.126" v="346" actId="1037"/>
          <ac:picMkLst>
            <pc:docMk/>
            <pc:sldMk cId="2729113459" sldId="342"/>
            <ac:picMk id="13" creationId="{B33DE03B-2CFC-4A13-AECE-0B75DC2CCE79}"/>
          </ac:picMkLst>
        </pc:picChg>
      </pc:sldChg>
      <pc:sldChg chg="modSp mod">
        <pc:chgData name="Geoff" userId="73831d9d-31ca-4ffc-b92c-6a5255550921" providerId="ADAL" clId="{21AD97B9-A237-4042-A5A6-B02645650DA8}" dt="2021-03-16T14:44:57.681" v="3409" actId="20577"/>
        <pc:sldMkLst>
          <pc:docMk/>
          <pc:sldMk cId="665505474" sldId="343"/>
        </pc:sldMkLst>
        <pc:spChg chg="mod">
          <ac:chgData name="Geoff" userId="73831d9d-31ca-4ffc-b92c-6a5255550921" providerId="ADAL" clId="{21AD97B9-A237-4042-A5A6-B02645650DA8}" dt="2021-03-16T14:44:57.681" v="3409" actId="20577"/>
          <ac:spMkLst>
            <pc:docMk/>
            <pc:sldMk cId="665505474" sldId="343"/>
            <ac:spMk id="7" creationId="{66B46413-33F4-4EC6-AF52-0A0775AE1D47}"/>
          </ac:spMkLst>
        </pc:spChg>
      </pc:sldChg>
      <pc:sldChg chg="delSp modSp mod">
        <pc:chgData name="Geoff" userId="73831d9d-31ca-4ffc-b92c-6a5255550921" providerId="ADAL" clId="{21AD97B9-A237-4042-A5A6-B02645650DA8}" dt="2021-03-08T15:07:42.543" v="1566" actId="1035"/>
        <pc:sldMkLst>
          <pc:docMk/>
          <pc:sldMk cId="4156212553" sldId="346"/>
        </pc:sldMkLst>
        <pc:spChg chg="mod">
          <ac:chgData name="Geoff" userId="73831d9d-31ca-4ffc-b92c-6a5255550921" providerId="ADAL" clId="{21AD97B9-A237-4042-A5A6-B02645650DA8}" dt="2021-03-08T15:07:42.543" v="1566" actId="1035"/>
          <ac:spMkLst>
            <pc:docMk/>
            <pc:sldMk cId="4156212553" sldId="346"/>
            <ac:spMk id="7" creationId="{C0A512D8-8A12-44D4-B799-4AE85D58D958}"/>
          </ac:spMkLst>
        </pc:spChg>
        <pc:spChg chg="del">
          <ac:chgData name="Geoff" userId="73831d9d-31ca-4ffc-b92c-6a5255550921" providerId="ADAL" clId="{21AD97B9-A237-4042-A5A6-B02645650DA8}" dt="2021-03-08T15:06:23.527" v="1455" actId="478"/>
          <ac:spMkLst>
            <pc:docMk/>
            <pc:sldMk cId="4156212553" sldId="346"/>
            <ac:spMk id="8" creationId="{70C495C4-0EB1-4391-B714-6A52011FBA4F}"/>
          </ac:spMkLst>
        </pc:spChg>
        <pc:picChg chg="mod">
          <ac:chgData name="Geoff" userId="73831d9d-31ca-4ffc-b92c-6a5255550921" providerId="ADAL" clId="{21AD97B9-A237-4042-A5A6-B02645650DA8}" dt="2021-03-08T15:07:21.004" v="1508" actId="1036"/>
          <ac:picMkLst>
            <pc:docMk/>
            <pc:sldMk cId="4156212553" sldId="346"/>
            <ac:picMk id="5" creationId="{80450938-D74C-405C-A124-793CAD089E82}"/>
          </ac:picMkLst>
        </pc:picChg>
      </pc:sldChg>
      <pc:sldChg chg="addSp delSp modSp mod">
        <pc:chgData name="Geoff" userId="73831d9d-31ca-4ffc-b92c-6a5255550921" providerId="ADAL" clId="{21AD97B9-A237-4042-A5A6-B02645650DA8}" dt="2021-03-08T14:58:43.108" v="1098" actId="478"/>
        <pc:sldMkLst>
          <pc:docMk/>
          <pc:sldMk cId="3027594829" sldId="347"/>
        </pc:sldMkLst>
        <pc:spChg chg="mod">
          <ac:chgData name="Geoff" userId="73831d9d-31ca-4ffc-b92c-6a5255550921" providerId="ADAL" clId="{21AD97B9-A237-4042-A5A6-B02645650DA8}" dt="2021-03-08T14:37:35.287" v="443" actId="1076"/>
          <ac:spMkLst>
            <pc:docMk/>
            <pc:sldMk cId="3027594829" sldId="347"/>
            <ac:spMk id="5" creationId="{BDA579FA-DE85-4ED9-AE92-050289AFE643}"/>
          </ac:spMkLst>
        </pc:spChg>
        <pc:spChg chg="del">
          <ac:chgData name="Geoff" userId="73831d9d-31ca-4ffc-b92c-6a5255550921" providerId="ADAL" clId="{21AD97B9-A237-4042-A5A6-B02645650DA8}" dt="2021-03-08T14:58:43.108" v="1098" actId="478"/>
          <ac:spMkLst>
            <pc:docMk/>
            <pc:sldMk cId="3027594829" sldId="347"/>
            <ac:spMk id="10" creationId="{FEDC9CE0-9291-4FD5-BCF5-4616621D86BC}"/>
          </ac:spMkLst>
        </pc:spChg>
        <pc:spChg chg="del">
          <ac:chgData name="Geoff" userId="73831d9d-31ca-4ffc-b92c-6a5255550921" providerId="ADAL" clId="{21AD97B9-A237-4042-A5A6-B02645650DA8}" dt="2021-03-08T14:58:39.349" v="1096" actId="478"/>
          <ac:spMkLst>
            <pc:docMk/>
            <pc:sldMk cId="3027594829" sldId="347"/>
            <ac:spMk id="12" creationId="{EA52419E-3FE5-429F-BE5A-FAAEA3CB5266}"/>
          </ac:spMkLst>
        </pc:spChg>
        <pc:spChg chg="del">
          <ac:chgData name="Geoff" userId="73831d9d-31ca-4ffc-b92c-6a5255550921" providerId="ADAL" clId="{21AD97B9-A237-4042-A5A6-B02645650DA8}" dt="2021-03-08T14:58:41.375" v="1097" actId="478"/>
          <ac:spMkLst>
            <pc:docMk/>
            <pc:sldMk cId="3027594829" sldId="347"/>
            <ac:spMk id="15" creationId="{A2C1985A-0B11-4682-8361-A185CBE37C78}"/>
          </ac:spMkLst>
        </pc:spChg>
        <pc:picChg chg="add mod">
          <ac:chgData name="Geoff" userId="73831d9d-31ca-4ffc-b92c-6a5255550921" providerId="ADAL" clId="{21AD97B9-A237-4042-A5A6-B02645650DA8}" dt="2021-03-08T14:35:27.593" v="357" actId="1036"/>
          <ac:picMkLst>
            <pc:docMk/>
            <pc:sldMk cId="3027594829" sldId="347"/>
            <ac:picMk id="6" creationId="{020F8226-9C51-49C1-A3BD-A4408815557C}"/>
          </ac:picMkLst>
        </pc:picChg>
        <pc:picChg chg="del">
          <ac:chgData name="Geoff" userId="73831d9d-31ca-4ffc-b92c-6a5255550921" providerId="ADAL" clId="{21AD97B9-A237-4042-A5A6-B02645650DA8}" dt="2021-03-08T14:35:19.606" v="349" actId="478"/>
          <ac:picMkLst>
            <pc:docMk/>
            <pc:sldMk cId="3027594829" sldId="347"/>
            <ac:picMk id="7" creationId="{2C569DFB-2E49-47D1-975B-1BB7A1FD2D41}"/>
          </ac:picMkLst>
        </pc:picChg>
        <pc:picChg chg="del">
          <ac:chgData name="Geoff" userId="73831d9d-31ca-4ffc-b92c-6a5255550921" providerId="ADAL" clId="{21AD97B9-A237-4042-A5A6-B02645650DA8}" dt="2021-03-08T14:37:19.385" v="439" actId="478"/>
          <ac:picMkLst>
            <pc:docMk/>
            <pc:sldMk cId="3027594829" sldId="347"/>
            <ac:picMk id="11" creationId="{CCE1B935-F4B7-46FC-96AF-DDD275DC3153}"/>
          </ac:picMkLst>
        </pc:picChg>
        <pc:picChg chg="add mod">
          <ac:chgData name="Geoff" userId="73831d9d-31ca-4ffc-b92c-6a5255550921" providerId="ADAL" clId="{21AD97B9-A237-4042-A5A6-B02645650DA8}" dt="2021-03-08T14:37:19.898" v="440"/>
          <ac:picMkLst>
            <pc:docMk/>
            <pc:sldMk cId="3027594829" sldId="347"/>
            <ac:picMk id="13" creationId="{3AF41B0C-30E0-4505-AFD0-D4B42E4721BB}"/>
          </ac:picMkLst>
        </pc:picChg>
      </pc:sldChg>
      <pc:sldChg chg="addSp delSp modSp mod">
        <pc:chgData name="Geoff" userId="73831d9d-31ca-4ffc-b92c-6a5255550921" providerId="ADAL" clId="{21AD97B9-A237-4042-A5A6-B02645650DA8}" dt="2021-03-08T15:08:02.460" v="1588" actId="478"/>
        <pc:sldMkLst>
          <pc:docMk/>
          <pc:sldMk cId="3845395141" sldId="348"/>
        </pc:sldMkLst>
        <pc:spChg chg="del">
          <ac:chgData name="Geoff" userId="73831d9d-31ca-4ffc-b92c-6a5255550921" providerId="ADAL" clId="{21AD97B9-A237-4042-A5A6-B02645650DA8}" dt="2021-03-08T15:08:02.460" v="1588" actId="478"/>
          <ac:spMkLst>
            <pc:docMk/>
            <pc:sldMk cId="3845395141" sldId="348"/>
            <ac:spMk id="6" creationId="{5840630C-1F2A-48BF-B976-F09A694414F6}"/>
          </ac:spMkLst>
        </pc:spChg>
        <pc:spChg chg="del mod">
          <ac:chgData name="Geoff" userId="73831d9d-31ca-4ffc-b92c-6a5255550921" providerId="ADAL" clId="{21AD97B9-A237-4042-A5A6-B02645650DA8}" dt="2021-03-08T15:07:59.870" v="1587" actId="478"/>
          <ac:spMkLst>
            <pc:docMk/>
            <pc:sldMk cId="3845395141" sldId="348"/>
            <ac:spMk id="7" creationId="{588C0A95-31D9-481E-9117-9201978490A0}"/>
          </ac:spMkLst>
        </pc:spChg>
        <pc:spChg chg="add del mod">
          <ac:chgData name="Geoff" userId="73831d9d-31ca-4ffc-b92c-6a5255550921" providerId="ADAL" clId="{21AD97B9-A237-4042-A5A6-B02645650DA8}" dt="2021-03-08T15:07:49.380" v="1567" actId="478"/>
          <ac:spMkLst>
            <pc:docMk/>
            <pc:sldMk cId="3845395141" sldId="348"/>
            <ac:spMk id="8" creationId="{8D91E459-565A-408C-BB0C-7B035785C16B}"/>
          </ac:spMkLst>
        </pc:spChg>
        <pc:spChg chg="add mod">
          <ac:chgData name="Geoff" userId="73831d9d-31ca-4ffc-b92c-6a5255550921" providerId="ADAL" clId="{21AD97B9-A237-4042-A5A6-B02645650DA8}" dt="2021-03-08T15:07:49.975" v="1568"/>
          <ac:spMkLst>
            <pc:docMk/>
            <pc:sldMk cId="3845395141" sldId="348"/>
            <ac:spMk id="9" creationId="{09445DA7-B727-4B69-92C8-0B95AFFBFFFE}"/>
          </ac:spMkLst>
        </pc:spChg>
        <pc:picChg chg="mod">
          <ac:chgData name="Geoff" userId="73831d9d-31ca-4ffc-b92c-6a5255550921" providerId="ADAL" clId="{21AD97B9-A237-4042-A5A6-B02645650DA8}" dt="2021-03-08T15:07:55.982" v="1586" actId="1037"/>
          <ac:picMkLst>
            <pc:docMk/>
            <pc:sldMk cId="3845395141" sldId="348"/>
            <ac:picMk id="5" creationId="{4C1D70B7-9D70-4E92-A2C3-745575053B6D}"/>
          </ac:picMkLst>
        </pc:picChg>
      </pc:sldChg>
      <pc:sldChg chg="del">
        <pc:chgData name="Geoff" userId="73831d9d-31ca-4ffc-b92c-6a5255550921" providerId="ADAL" clId="{21AD97B9-A237-4042-A5A6-B02645650DA8}" dt="2021-03-08T14:35:51.160" v="358" actId="47"/>
        <pc:sldMkLst>
          <pc:docMk/>
          <pc:sldMk cId="3360827996" sldId="349"/>
        </pc:sldMkLst>
      </pc:sldChg>
      <pc:sldChg chg="del">
        <pc:chgData name="Geoff" userId="73831d9d-31ca-4ffc-b92c-6a5255550921" providerId="ADAL" clId="{21AD97B9-A237-4042-A5A6-B02645650DA8}" dt="2021-03-08T14:54:41.679" v="1042" actId="47"/>
        <pc:sldMkLst>
          <pc:docMk/>
          <pc:sldMk cId="3948451265" sldId="350"/>
        </pc:sldMkLst>
      </pc:sldChg>
      <pc:sldChg chg="addSp delSp modSp mod">
        <pc:chgData name="Geoff" userId="73831d9d-31ca-4ffc-b92c-6a5255550921" providerId="ADAL" clId="{21AD97B9-A237-4042-A5A6-B02645650DA8}" dt="2021-03-16T14:46:42.838" v="3412" actId="6549"/>
        <pc:sldMkLst>
          <pc:docMk/>
          <pc:sldMk cId="986436626" sldId="351"/>
        </pc:sldMkLst>
        <pc:spChg chg="del">
          <ac:chgData name="Geoff" userId="73831d9d-31ca-4ffc-b92c-6a5255550921" providerId="ADAL" clId="{21AD97B9-A237-4042-A5A6-B02645650DA8}" dt="2021-03-08T15:08:12.990" v="1589" actId="478"/>
          <ac:spMkLst>
            <pc:docMk/>
            <pc:sldMk cId="986436626" sldId="351"/>
            <ac:spMk id="8" creationId="{CD0EFB3E-D6D0-437C-88FA-EEF862ADF91F}"/>
          </ac:spMkLst>
        </pc:spChg>
        <pc:spChg chg="mod">
          <ac:chgData name="Geoff" userId="73831d9d-31ca-4ffc-b92c-6a5255550921" providerId="ADAL" clId="{21AD97B9-A237-4042-A5A6-B02645650DA8}" dt="2021-03-16T14:46:42.838" v="3412" actId="6549"/>
          <ac:spMkLst>
            <pc:docMk/>
            <pc:sldMk cId="986436626" sldId="351"/>
            <ac:spMk id="9" creationId="{EB4DDD9F-D6A5-42F9-B520-9397341E89D9}"/>
          </ac:spMkLst>
        </pc:spChg>
        <pc:picChg chg="add del">
          <ac:chgData name="Geoff" userId="73831d9d-31ca-4ffc-b92c-6a5255550921" providerId="ADAL" clId="{21AD97B9-A237-4042-A5A6-B02645650DA8}" dt="2021-03-08T14:36:33.960" v="414" actId="478"/>
          <ac:picMkLst>
            <pc:docMk/>
            <pc:sldMk cId="986436626" sldId="351"/>
            <ac:picMk id="5" creationId="{CAA9D4E8-EC3A-4129-921A-F9F6248AB3D2}"/>
          </ac:picMkLst>
        </pc:picChg>
        <pc:picChg chg="add mod">
          <ac:chgData name="Geoff" userId="73831d9d-31ca-4ffc-b92c-6a5255550921" providerId="ADAL" clId="{21AD97B9-A237-4042-A5A6-B02645650DA8}" dt="2021-03-08T14:36:38.929" v="438" actId="1037"/>
          <ac:picMkLst>
            <pc:docMk/>
            <pc:sldMk cId="986436626" sldId="351"/>
            <ac:picMk id="11" creationId="{AEFF0D3D-E874-4D08-85BE-38AE9615D98C}"/>
          </ac:picMkLst>
        </pc:picChg>
      </pc:sldChg>
      <pc:sldChg chg="addSp delSp modSp mod">
        <pc:chgData name="Geoff" userId="73831d9d-31ca-4ffc-b92c-6a5255550921" providerId="ADAL" clId="{21AD97B9-A237-4042-A5A6-B02645650DA8}" dt="2021-03-16T14:47:47.359" v="3476" actId="1036"/>
        <pc:sldMkLst>
          <pc:docMk/>
          <pc:sldMk cId="1202447105" sldId="352"/>
        </pc:sldMkLst>
        <pc:spChg chg="mod">
          <ac:chgData name="Geoff" userId="73831d9d-31ca-4ffc-b92c-6a5255550921" providerId="ADAL" clId="{21AD97B9-A237-4042-A5A6-B02645650DA8}" dt="2021-03-16T14:47:47.359" v="3476" actId="1036"/>
          <ac:spMkLst>
            <pc:docMk/>
            <pc:sldMk cId="1202447105" sldId="352"/>
            <ac:spMk id="5" creationId="{61466464-1E7D-4A9C-B790-1804E8DD3FBC}"/>
          </ac:spMkLst>
        </pc:spChg>
        <pc:spChg chg="del">
          <ac:chgData name="Geoff" userId="73831d9d-31ca-4ffc-b92c-6a5255550921" providerId="ADAL" clId="{21AD97B9-A237-4042-A5A6-B02645650DA8}" dt="2021-03-08T14:55:26.092" v="1044" actId="478"/>
          <ac:spMkLst>
            <pc:docMk/>
            <pc:sldMk cId="1202447105" sldId="352"/>
            <ac:spMk id="10" creationId="{772902DF-44B3-4FEF-B032-03A266553F18}"/>
          </ac:spMkLst>
        </pc:spChg>
        <pc:spChg chg="del">
          <ac:chgData name="Geoff" userId="73831d9d-31ca-4ffc-b92c-6a5255550921" providerId="ADAL" clId="{21AD97B9-A237-4042-A5A6-B02645650DA8}" dt="2021-03-08T14:55:24.262" v="1043" actId="478"/>
          <ac:spMkLst>
            <pc:docMk/>
            <pc:sldMk cId="1202447105" sldId="352"/>
            <ac:spMk id="12" creationId="{8FB73FC3-4F75-4F6F-B4A1-B6FF21D47BBD}"/>
          </ac:spMkLst>
        </pc:spChg>
        <pc:spChg chg="del">
          <ac:chgData name="Geoff" userId="73831d9d-31ca-4ffc-b92c-6a5255550921" providerId="ADAL" clId="{21AD97B9-A237-4042-A5A6-B02645650DA8}" dt="2021-03-08T14:55:34.325" v="1045" actId="478"/>
          <ac:spMkLst>
            <pc:docMk/>
            <pc:sldMk cId="1202447105" sldId="352"/>
            <ac:spMk id="14" creationId="{220AF677-16FF-483E-9C1C-2A9514D93FBE}"/>
          </ac:spMkLst>
        </pc:spChg>
        <pc:picChg chg="add mod">
          <ac:chgData name="Geoff" userId="73831d9d-31ca-4ffc-b92c-6a5255550921" providerId="ADAL" clId="{21AD97B9-A237-4042-A5A6-B02645650DA8}" dt="2021-03-16T14:47:34.130" v="3461" actId="1035"/>
          <ac:picMkLst>
            <pc:docMk/>
            <pc:sldMk cId="1202447105" sldId="352"/>
            <ac:picMk id="6" creationId="{A72F38BA-783C-4012-828D-9380D8144F40}"/>
          </ac:picMkLst>
        </pc:picChg>
        <pc:picChg chg="del">
          <ac:chgData name="Geoff" userId="73831d9d-31ca-4ffc-b92c-6a5255550921" providerId="ADAL" clId="{21AD97B9-A237-4042-A5A6-B02645650DA8}" dt="2021-03-08T14:37:48.993" v="444" actId="478"/>
          <ac:picMkLst>
            <pc:docMk/>
            <pc:sldMk cId="1202447105" sldId="352"/>
            <ac:picMk id="7" creationId="{BA5319D5-55C2-4FA6-9F6C-E07E8132A055}"/>
          </ac:picMkLst>
        </pc:picChg>
        <pc:picChg chg="add mod">
          <ac:chgData name="Geoff" userId="73831d9d-31ca-4ffc-b92c-6a5255550921" providerId="ADAL" clId="{21AD97B9-A237-4042-A5A6-B02645650DA8}" dt="2021-03-08T14:37:49.752" v="445"/>
          <ac:picMkLst>
            <pc:docMk/>
            <pc:sldMk cId="1202447105" sldId="352"/>
            <ac:picMk id="11" creationId="{15779874-B398-4A6B-9D05-094AF0749869}"/>
          </ac:picMkLst>
        </pc:picChg>
        <pc:picChg chg="del">
          <ac:chgData name="Geoff" userId="73831d9d-31ca-4ffc-b92c-6a5255550921" providerId="ADAL" clId="{21AD97B9-A237-4042-A5A6-B02645650DA8}" dt="2021-03-08T14:56:36.744" v="1048" actId="478"/>
          <ac:picMkLst>
            <pc:docMk/>
            <pc:sldMk cId="1202447105" sldId="352"/>
            <ac:picMk id="13" creationId="{90532DF7-0CD4-4A51-8D3C-DAE660E8CD23}"/>
          </ac:picMkLst>
        </pc:picChg>
      </pc:sldChg>
      <pc:sldChg chg="del">
        <pc:chgData name="Geoff" userId="73831d9d-31ca-4ffc-b92c-6a5255550921" providerId="ADAL" clId="{21AD97B9-A237-4042-A5A6-B02645650DA8}" dt="2021-03-08T17:04:07.781" v="2879" actId="47"/>
        <pc:sldMkLst>
          <pc:docMk/>
          <pc:sldMk cId="2041124993" sldId="353"/>
        </pc:sldMkLst>
      </pc:sldChg>
      <pc:sldChg chg="addSp delSp modSp del mod">
        <pc:chgData name="Geoff" userId="73831d9d-31ca-4ffc-b92c-6a5255550921" providerId="ADAL" clId="{21AD97B9-A237-4042-A5A6-B02645650DA8}" dt="2021-03-16T14:47:53.066" v="3477" actId="47"/>
        <pc:sldMkLst>
          <pc:docMk/>
          <pc:sldMk cId="3556939712" sldId="354"/>
        </pc:sldMkLst>
        <pc:spChg chg="mod">
          <ac:chgData name="Geoff" userId="73831d9d-31ca-4ffc-b92c-6a5255550921" providerId="ADAL" clId="{21AD97B9-A237-4042-A5A6-B02645650DA8}" dt="2021-03-08T14:38:16.982" v="452" actId="1076"/>
          <ac:spMkLst>
            <pc:docMk/>
            <pc:sldMk cId="3556939712" sldId="354"/>
            <ac:spMk id="5" creationId="{61466464-1E7D-4A9C-B790-1804E8DD3FBC}"/>
          </ac:spMkLst>
        </pc:spChg>
        <pc:spChg chg="del">
          <ac:chgData name="Geoff" userId="73831d9d-31ca-4ffc-b92c-6a5255550921" providerId="ADAL" clId="{21AD97B9-A237-4042-A5A6-B02645650DA8}" dt="2021-03-08T14:57:18.042" v="1089" actId="478"/>
          <ac:spMkLst>
            <pc:docMk/>
            <pc:sldMk cId="3556939712" sldId="354"/>
            <ac:spMk id="10" creationId="{9FAA779B-2580-491D-B08E-930B08D73186}"/>
          </ac:spMkLst>
        </pc:spChg>
        <pc:spChg chg="del">
          <ac:chgData name="Geoff" userId="73831d9d-31ca-4ffc-b92c-6a5255550921" providerId="ADAL" clId="{21AD97B9-A237-4042-A5A6-B02645650DA8}" dt="2021-03-08T14:57:16.239" v="1088" actId="478"/>
          <ac:spMkLst>
            <pc:docMk/>
            <pc:sldMk cId="3556939712" sldId="354"/>
            <ac:spMk id="12" creationId="{B85E8DE2-46F4-4ABF-B98D-D0976AF5114C}"/>
          </ac:spMkLst>
        </pc:spChg>
        <pc:spChg chg="del">
          <ac:chgData name="Geoff" userId="73831d9d-31ca-4ffc-b92c-6a5255550921" providerId="ADAL" clId="{21AD97B9-A237-4042-A5A6-B02645650DA8}" dt="2021-03-08T14:57:19.809" v="1090" actId="478"/>
          <ac:spMkLst>
            <pc:docMk/>
            <pc:sldMk cId="3556939712" sldId="354"/>
            <ac:spMk id="14" creationId="{07A770D4-E206-4D5E-960A-1804DFD0899A}"/>
          </ac:spMkLst>
        </pc:spChg>
        <pc:picChg chg="del">
          <ac:chgData name="Geoff" userId="73831d9d-31ca-4ffc-b92c-6a5255550921" providerId="ADAL" clId="{21AD97B9-A237-4042-A5A6-B02645650DA8}" dt="2021-03-08T14:38:06.792" v="449" actId="478"/>
          <ac:picMkLst>
            <pc:docMk/>
            <pc:sldMk cId="3556939712" sldId="354"/>
            <ac:picMk id="7" creationId="{BA5319D5-55C2-4FA6-9F6C-E07E8132A055}"/>
          </ac:picMkLst>
        </pc:picChg>
        <pc:picChg chg="add mod">
          <ac:chgData name="Geoff" userId="73831d9d-31ca-4ffc-b92c-6a5255550921" providerId="ADAL" clId="{21AD97B9-A237-4042-A5A6-B02645650DA8}" dt="2021-03-08T14:38:07.719" v="450"/>
          <ac:picMkLst>
            <pc:docMk/>
            <pc:sldMk cId="3556939712" sldId="354"/>
            <ac:picMk id="11" creationId="{47E5E62A-C206-4BCF-9952-5E0A1262F6C5}"/>
          </ac:picMkLst>
        </pc:picChg>
        <pc:picChg chg="del">
          <ac:chgData name="Geoff" userId="73831d9d-31ca-4ffc-b92c-6a5255550921" providerId="ADAL" clId="{21AD97B9-A237-4042-A5A6-B02645650DA8}" dt="2021-03-08T14:57:09.895" v="1068" actId="478"/>
          <ac:picMkLst>
            <pc:docMk/>
            <pc:sldMk cId="3556939712" sldId="354"/>
            <ac:picMk id="13" creationId="{90532DF7-0CD4-4A51-8D3C-DAE660E8CD23}"/>
          </ac:picMkLst>
        </pc:picChg>
        <pc:picChg chg="add mod">
          <ac:chgData name="Geoff" userId="73831d9d-31ca-4ffc-b92c-6a5255550921" providerId="ADAL" clId="{21AD97B9-A237-4042-A5A6-B02645650DA8}" dt="2021-03-08T14:57:13.480" v="1087" actId="1036"/>
          <ac:picMkLst>
            <pc:docMk/>
            <pc:sldMk cId="3556939712" sldId="354"/>
            <ac:picMk id="15" creationId="{C3110991-D9E0-4AA3-B283-4E207BA81418}"/>
          </ac:picMkLst>
        </pc:picChg>
      </pc:sldChg>
      <pc:sldChg chg="delSp modSp mod">
        <pc:chgData name="Geoff" userId="73831d9d-31ca-4ffc-b92c-6a5255550921" providerId="ADAL" clId="{21AD97B9-A237-4042-A5A6-B02645650DA8}" dt="2021-03-08T15:09:29.579" v="1671" actId="478"/>
        <pc:sldMkLst>
          <pc:docMk/>
          <pc:sldMk cId="2510897873" sldId="362"/>
        </pc:sldMkLst>
        <pc:spChg chg="mod">
          <ac:chgData name="Geoff" userId="73831d9d-31ca-4ffc-b92c-6a5255550921" providerId="ADAL" clId="{21AD97B9-A237-4042-A5A6-B02645650DA8}" dt="2021-03-08T15:09:13.397" v="1669" actId="20577"/>
          <ac:spMkLst>
            <pc:docMk/>
            <pc:sldMk cId="2510897873" sldId="362"/>
            <ac:spMk id="5" creationId="{D84A268F-39A2-40ED-80FC-E3DC53E22506}"/>
          </ac:spMkLst>
        </pc:spChg>
        <pc:spChg chg="del">
          <ac:chgData name="Geoff" userId="73831d9d-31ca-4ffc-b92c-6a5255550921" providerId="ADAL" clId="{21AD97B9-A237-4042-A5A6-B02645650DA8}" dt="2021-03-08T15:09:29.579" v="1671" actId="478"/>
          <ac:spMkLst>
            <pc:docMk/>
            <pc:sldMk cId="2510897873" sldId="362"/>
            <ac:spMk id="6" creationId="{C53AB4D3-220A-4CC3-ACB4-4FA36C661DBE}"/>
          </ac:spMkLst>
        </pc:spChg>
        <pc:spChg chg="del">
          <ac:chgData name="Geoff" userId="73831d9d-31ca-4ffc-b92c-6a5255550921" providerId="ADAL" clId="{21AD97B9-A237-4042-A5A6-B02645650DA8}" dt="2021-03-08T15:09:27.340" v="1670" actId="478"/>
          <ac:spMkLst>
            <pc:docMk/>
            <pc:sldMk cId="2510897873" sldId="362"/>
            <ac:spMk id="8" creationId="{F5E4A9B3-AD1A-41E8-8D02-D97E639A12F0}"/>
          </ac:spMkLst>
        </pc:spChg>
      </pc:sldChg>
      <pc:sldChg chg="addSp delSp modSp mod">
        <pc:chgData name="Geoff" userId="73831d9d-31ca-4ffc-b92c-6a5255550921" providerId="ADAL" clId="{21AD97B9-A237-4042-A5A6-B02645650DA8}" dt="2021-03-08T15:15:09.045" v="1939" actId="478"/>
        <pc:sldMkLst>
          <pc:docMk/>
          <pc:sldMk cId="2826415742" sldId="363"/>
        </pc:sldMkLst>
        <pc:spChg chg="add mod">
          <ac:chgData name="Geoff" userId="73831d9d-31ca-4ffc-b92c-6a5255550921" providerId="ADAL" clId="{21AD97B9-A237-4042-A5A6-B02645650DA8}" dt="2021-03-08T15:13:44.339" v="1860" actId="1076"/>
          <ac:spMkLst>
            <pc:docMk/>
            <pc:sldMk cId="2826415742" sldId="363"/>
            <ac:spMk id="4" creationId="{91313914-B40F-41A2-86DC-422583103AA6}"/>
          </ac:spMkLst>
        </pc:spChg>
        <pc:spChg chg="del">
          <ac:chgData name="Geoff" userId="73831d9d-31ca-4ffc-b92c-6a5255550921" providerId="ADAL" clId="{21AD97B9-A237-4042-A5A6-B02645650DA8}" dt="2021-03-08T15:15:09.045" v="1939" actId="478"/>
          <ac:spMkLst>
            <pc:docMk/>
            <pc:sldMk cId="2826415742" sldId="363"/>
            <ac:spMk id="6" creationId="{2951511C-11ED-4B8B-8FCB-E4BF894B3229}"/>
          </ac:spMkLst>
        </pc:spChg>
        <pc:spChg chg="del">
          <ac:chgData name="Geoff" userId="73831d9d-31ca-4ffc-b92c-6a5255550921" providerId="ADAL" clId="{21AD97B9-A237-4042-A5A6-B02645650DA8}" dt="2021-03-08T15:15:02.438" v="1938" actId="478"/>
          <ac:spMkLst>
            <pc:docMk/>
            <pc:sldMk cId="2826415742" sldId="363"/>
            <ac:spMk id="7" creationId="{F201439A-28AD-4A75-9D2F-B9479B622963}"/>
          </ac:spMkLst>
        </pc:spChg>
        <pc:spChg chg="add mod">
          <ac:chgData name="Geoff" userId="73831d9d-31ca-4ffc-b92c-6a5255550921" providerId="ADAL" clId="{21AD97B9-A237-4042-A5A6-B02645650DA8}" dt="2021-03-08T15:14:52.347" v="1937" actId="1036"/>
          <ac:spMkLst>
            <pc:docMk/>
            <pc:sldMk cId="2826415742" sldId="363"/>
            <ac:spMk id="8" creationId="{4D3BD04C-62DC-4E46-A42D-0DF5E5EA4E3E}"/>
          </ac:spMkLst>
        </pc:spChg>
      </pc:sldChg>
      <pc:sldChg chg="addSp delSp modSp mod">
        <pc:chgData name="Geoff" userId="73831d9d-31ca-4ffc-b92c-6a5255550921" providerId="ADAL" clId="{21AD97B9-A237-4042-A5A6-B02645650DA8}" dt="2021-03-08T16:55:59.654" v="2458" actId="1036"/>
        <pc:sldMkLst>
          <pc:docMk/>
          <pc:sldMk cId="3017703769" sldId="364"/>
        </pc:sldMkLst>
        <pc:spChg chg="del">
          <ac:chgData name="Geoff" userId="73831d9d-31ca-4ffc-b92c-6a5255550921" providerId="ADAL" clId="{21AD97B9-A237-4042-A5A6-B02645650DA8}" dt="2021-03-08T15:16:26.565" v="2001" actId="478"/>
          <ac:spMkLst>
            <pc:docMk/>
            <pc:sldMk cId="3017703769" sldId="364"/>
            <ac:spMk id="6" creationId="{D2649951-3339-4BC5-9BDF-CD45E996E51B}"/>
          </ac:spMkLst>
        </pc:spChg>
        <pc:spChg chg="del">
          <ac:chgData name="Geoff" userId="73831d9d-31ca-4ffc-b92c-6a5255550921" providerId="ADAL" clId="{21AD97B9-A237-4042-A5A6-B02645650DA8}" dt="2021-03-08T15:16:24.125" v="2000" actId="478"/>
          <ac:spMkLst>
            <pc:docMk/>
            <pc:sldMk cId="3017703769" sldId="364"/>
            <ac:spMk id="7" creationId="{EC378835-CCEB-498A-90A3-0772C856592A}"/>
          </ac:spMkLst>
        </pc:spChg>
        <pc:spChg chg="add mod">
          <ac:chgData name="Geoff" userId="73831d9d-31ca-4ffc-b92c-6a5255550921" providerId="ADAL" clId="{21AD97B9-A237-4042-A5A6-B02645650DA8}" dt="2021-03-08T15:17:42.158" v="2041" actId="20577"/>
          <ac:spMkLst>
            <pc:docMk/>
            <pc:sldMk cId="3017703769" sldId="364"/>
            <ac:spMk id="8" creationId="{742B370A-8BEF-456C-BD30-9B5C633F9201}"/>
          </ac:spMkLst>
        </pc:spChg>
        <pc:picChg chg="mod">
          <ac:chgData name="Geoff" userId="73831d9d-31ca-4ffc-b92c-6a5255550921" providerId="ADAL" clId="{21AD97B9-A237-4042-A5A6-B02645650DA8}" dt="2021-03-08T16:55:59.654" v="2458" actId="1036"/>
          <ac:picMkLst>
            <pc:docMk/>
            <pc:sldMk cId="3017703769" sldId="364"/>
            <ac:picMk id="5" creationId="{2395E4E6-C338-42C2-9FF1-17B61D853C2F}"/>
          </ac:picMkLst>
        </pc:picChg>
        <pc:picChg chg="add mod">
          <ac:chgData name="Geoff" userId="73831d9d-31ca-4ffc-b92c-6a5255550921" providerId="ADAL" clId="{21AD97B9-A237-4042-A5A6-B02645650DA8}" dt="2021-03-08T16:55:52.511" v="2429" actId="1076"/>
          <ac:picMkLst>
            <pc:docMk/>
            <pc:sldMk cId="3017703769" sldId="364"/>
            <ac:picMk id="9" creationId="{30770A74-0F17-4BA0-AEA2-19608060583B}"/>
          </ac:picMkLst>
        </pc:picChg>
      </pc:sldChg>
      <pc:sldChg chg="addSp delSp modSp mod">
        <pc:chgData name="Geoff" userId="73831d9d-31ca-4ffc-b92c-6a5255550921" providerId="ADAL" clId="{21AD97B9-A237-4042-A5A6-B02645650DA8}" dt="2021-03-08T16:56:50.132" v="2504" actId="1036"/>
        <pc:sldMkLst>
          <pc:docMk/>
          <pc:sldMk cId="849706074" sldId="365"/>
        </pc:sldMkLst>
        <pc:spChg chg="mod">
          <ac:chgData name="Geoff" userId="73831d9d-31ca-4ffc-b92c-6a5255550921" providerId="ADAL" clId="{21AD97B9-A237-4042-A5A6-B02645650DA8}" dt="2021-03-08T16:56:28.925" v="2472" actId="164"/>
          <ac:spMkLst>
            <pc:docMk/>
            <pc:sldMk cId="849706074" sldId="365"/>
            <ac:spMk id="7" creationId="{8C4C2D52-684F-463A-97EC-AF6B013F167B}"/>
          </ac:spMkLst>
        </pc:spChg>
        <pc:spChg chg="del">
          <ac:chgData name="Geoff" userId="73831d9d-31ca-4ffc-b92c-6a5255550921" providerId="ADAL" clId="{21AD97B9-A237-4042-A5A6-B02645650DA8}" dt="2021-03-08T15:16:48.363" v="2018" actId="478"/>
          <ac:spMkLst>
            <pc:docMk/>
            <pc:sldMk cId="849706074" sldId="365"/>
            <ac:spMk id="8" creationId="{253DB6A0-9664-4901-89E8-CC053D106041}"/>
          </ac:spMkLst>
        </pc:spChg>
        <pc:spChg chg="mod">
          <ac:chgData name="Geoff" userId="73831d9d-31ca-4ffc-b92c-6a5255550921" providerId="ADAL" clId="{21AD97B9-A237-4042-A5A6-B02645650DA8}" dt="2021-03-08T16:56:28.925" v="2472" actId="164"/>
          <ac:spMkLst>
            <pc:docMk/>
            <pc:sldMk cId="849706074" sldId="365"/>
            <ac:spMk id="9" creationId="{64B4A72C-BD99-4BD8-97AF-63A089AD7E1E}"/>
          </ac:spMkLst>
        </pc:spChg>
        <pc:spChg chg="del">
          <ac:chgData name="Geoff" userId="73831d9d-31ca-4ffc-b92c-6a5255550921" providerId="ADAL" clId="{21AD97B9-A237-4042-A5A6-B02645650DA8}" dt="2021-03-08T15:16:54.446" v="2019" actId="478"/>
          <ac:spMkLst>
            <pc:docMk/>
            <pc:sldMk cId="849706074" sldId="365"/>
            <ac:spMk id="10" creationId="{151501BF-AEBD-4159-8014-ADDF36EA1580}"/>
          </ac:spMkLst>
        </pc:spChg>
        <pc:grpChg chg="add mod">
          <ac:chgData name="Geoff" userId="73831d9d-31ca-4ffc-b92c-6a5255550921" providerId="ADAL" clId="{21AD97B9-A237-4042-A5A6-B02645650DA8}" dt="2021-03-08T16:56:45.814" v="2488" actId="164"/>
          <ac:grpSpMkLst>
            <pc:docMk/>
            <pc:sldMk cId="849706074" sldId="365"/>
            <ac:grpSpMk id="4" creationId="{27913E2E-F42A-449A-8706-ACD47D25B1CF}"/>
          </ac:grpSpMkLst>
        </pc:grpChg>
        <pc:grpChg chg="add mod">
          <ac:chgData name="Geoff" userId="73831d9d-31ca-4ffc-b92c-6a5255550921" providerId="ADAL" clId="{21AD97B9-A237-4042-A5A6-B02645650DA8}" dt="2021-03-08T16:56:50.132" v="2504" actId="1036"/>
          <ac:grpSpMkLst>
            <pc:docMk/>
            <pc:sldMk cId="849706074" sldId="365"/>
            <ac:grpSpMk id="6" creationId="{C7876E29-1A2F-4824-9C29-6178A6088D44}"/>
          </ac:grpSpMkLst>
        </pc:grpChg>
        <pc:picChg chg="mod">
          <ac:chgData name="Geoff" userId="73831d9d-31ca-4ffc-b92c-6a5255550921" providerId="ADAL" clId="{21AD97B9-A237-4042-A5A6-B02645650DA8}" dt="2021-03-08T16:56:45.814" v="2488" actId="164"/>
          <ac:picMkLst>
            <pc:docMk/>
            <pc:sldMk cId="849706074" sldId="365"/>
            <ac:picMk id="5" creationId="{9CAB0CB8-1611-44DB-8B4D-40B3F8C51555}"/>
          </ac:picMkLst>
        </pc:picChg>
        <pc:picChg chg="add del mod">
          <ac:chgData name="Geoff" userId="73831d9d-31ca-4ffc-b92c-6a5255550921" providerId="ADAL" clId="{21AD97B9-A237-4042-A5A6-B02645650DA8}" dt="2021-03-08T16:56:18.331" v="2471"/>
          <ac:picMkLst>
            <pc:docMk/>
            <pc:sldMk cId="849706074" sldId="365"/>
            <ac:picMk id="11" creationId="{C58325AF-3666-4BB2-8511-9EB4A1142B59}"/>
          </ac:picMkLst>
        </pc:picChg>
      </pc:sldChg>
      <pc:sldChg chg="addSp delSp modSp mod">
        <pc:chgData name="Geoff" userId="73831d9d-31ca-4ffc-b92c-6a5255550921" providerId="ADAL" clId="{21AD97B9-A237-4042-A5A6-B02645650DA8}" dt="2021-03-16T14:49:58.523" v="3567" actId="478"/>
        <pc:sldMkLst>
          <pc:docMk/>
          <pc:sldMk cId="1466211008" sldId="366"/>
        </pc:sldMkLst>
        <pc:spChg chg="add del mod">
          <ac:chgData name="Geoff" userId="73831d9d-31ca-4ffc-b92c-6a5255550921" providerId="ADAL" clId="{21AD97B9-A237-4042-A5A6-B02645650DA8}" dt="2021-03-16T14:49:58.523" v="3567" actId="478"/>
          <ac:spMkLst>
            <pc:docMk/>
            <pc:sldMk cId="1466211008" sldId="366"/>
            <ac:spMk id="4" creationId="{3AF28D85-52A8-4626-BA79-72D8D733B439}"/>
          </ac:spMkLst>
        </pc:spChg>
        <pc:spChg chg="del">
          <ac:chgData name="Geoff" userId="73831d9d-31ca-4ffc-b92c-6a5255550921" providerId="ADAL" clId="{21AD97B9-A237-4042-A5A6-B02645650DA8}" dt="2021-03-08T15:17:58.534" v="2044" actId="478"/>
          <ac:spMkLst>
            <pc:docMk/>
            <pc:sldMk cId="1466211008" sldId="366"/>
            <ac:spMk id="6" creationId="{468E0F6B-0055-4A83-86A7-3216494C21AE}"/>
          </ac:spMkLst>
        </pc:spChg>
        <pc:spChg chg="del">
          <ac:chgData name="Geoff" userId="73831d9d-31ca-4ffc-b92c-6a5255550921" providerId="ADAL" clId="{21AD97B9-A237-4042-A5A6-B02645650DA8}" dt="2021-03-08T15:17:55.957" v="2043" actId="478"/>
          <ac:spMkLst>
            <pc:docMk/>
            <pc:sldMk cId="1466211008" sldId="366"/>
            <ac:spMk id="8" creationId="{CD934D93-96BE-40C8-A389-A8F333496A0C}"/>
          </ac:spMkLst>
        </pc:spChg>
        <pc:spChg chg="add mod">
          <ac:chgData name="Geoff" userId="73831d9d-31ca-4ffc-b92c-6a5255550921" providerId="ADAL" clId="{21AD97B9-A237-4042-A5A6-B02645650DA8}" dt="2021-03-08T16:57:30.838" v="2559" actId="20577"/>
          <ac:spMkLst>
            <pc:docMk/>
            <pc:sldMk cId="1466211008" sldId="366"/>
            <ac:spMk id="9" creationId="{99D4DE6A-7706-405C-9FB9-A227043083E7}"/>
          </ac:spMkLst>
        </pc:spChg>
        <pc:picChg chg="mod">
          <ac:chgData name="Geoff" userId="73831d9d-31ca-4ffc-b92c-6a5255550921" providerId="ADAL" clId="{21AD97B9-A237-4042-A5A6-B02645650DA8}" dt="2021-03-08T15:17:50.910" v="2042" actId="692"/>
          <ac:picMkLst>
            <pc:docMk/>
            <pc:sldMk cId="1466211008" sldId="366"/>
            <ac:picMk id="5" creationId="{946E6859-8812-42BB-A93A-67186200C2B5}"/>
          </ac:picMkLst>
        </pc:picChg>
        <pc:picChg chg="mod">
          <ac:chgData name="Geoff" userId="73831d9d-31ca-4ffc-b92c-6a5255550921" providerId="ADAL" clId="{21AD97B9-A237-4042-A5A6-B02645650DA8}" dt="2021-03-08T16:57:05.663" v="2542" actId="1035"/>
          <ac:picMkLst>
            <pc:docMk/>
            <pc:sldMk cId="1466211008" sldId="366"/>
            <ac:picMk id="7" creationId="{E079F2A7-85AC-41DF-9040-2CAAA10076F5}"/>
          </ac:picMkLst>
        </pc:picChg>
      </pc:sldChg>
      <pc:sldChg chg="del">
        <pc:chgData name="Geoff" userId="73831d9d-31ca-4ffc-b92c-6a5255550921" providerId="ADAL" clId="{21AD97B9-A237-4042-A5A6-B02645650DA8}" dt="2021-03-08T14:59:57.766" v="1099" actId="47"/>
        <pc:sldMkLst>
          <pc:docMk/>
          <pc:sldMk cId="2934807576" sldId="367"/>
        </pc:sldMkLst>
      </pc:sldChg>
      <pc:sldChg chg="del">
        <pc:chgData name="Geoff" userId="73831d9d-31ca-4ffc-b92c-6a5255550921" providerId="ADAL" clId="{21AD97B9-A237-4042-A5A6-B02645650DA8}" dt="2021-03-08T15:28:44.510" v="2214" actId="47"/>
        <pc:sldMkLst>
          <pc:docMk/>
          <pc:sldMk cId="3798014190" sldId="368"/>
        </pc:sldMkLst>
      </pc:sldChg>
      <pc:sldChg chg="addSp delSp modSp mod">
        <pc:chgData name="Geoff" userId="73831d9d-31ca-4ffc-b92c-6a5255550921" providerId="ADAL" clId="{21AD97B9-A237-4042-A5A6-B02645650DA8}" dt="2021-03-08T14:57:34.554" v="1092" actId="478"/>
        <pc:sldMkLst>
          <pc:docMk/>
          <pc:sldMk cId="3337118368" sldId="369"/>
        </pc:sldMkLst>
        <pc:spChg chg="del">
          <ac:chgData name="Geoff" userId="73831d9d-31ca-4ffc-b92c-6a5255550921" providerId="ADAL" clId="{21AD97B9-A237-4042-A5A6-B02645650DA8}" dt="2021-03-08T14:57:34.554" v="1092" actId="478"/>
          <ac:spMkLst>
            <pc:docMk/>
            <pc:sldMk cId="3337118368" sldId="369"/>
            <ac:spMk id="8" creationId="{7F140BC4-E0D5-458A-87FC-C466B5693212}"/>
          </ac:spMkLst>
        </pc:spChg>
        <pc:spChg chg="del">
          <ac:chgData name="Geoff" userId="73831d9d-31ca-4ffc-b92c-6a5255550921" providerId="ADAL" clId="{21AD97B9-A237-4042-A5A6-B02645650DA8}" dt="2021-03-08T14:57:33.173" v="1091" actId="478"/>
          <ac:spMkLst>
            <pc:docMk/>
            <pc:sldMk cId="3337118368" sldId="369"/>
            <ac:spMk id="11" creationId="{0DC59910-FF8F-4EB5-918E-004A55ACFEF7}"/>
          </ac:spMkLst>
        </pc:spChg>
        <pc:picChg chg="del">
          <ac:chgData name="Geoff" userId="73831d9d-31ca-4ffc-b92c-6a5255550921" providerId="ADAL" clId="{21AD97B9-A237-4042-A5A6-B02645650DA8}" dt="2021-03-08T14:38:26.094" v="453" actId="478"/>
          <ac:picMkLst>
            <pc:docMk/>
            <pc:sldMk cId="3337118368" sldId="369"/>
            <ac:picMk id="7" creationId="{BA5319D5-55C2-4FA6-9F6C-E07E8132A055}"/>
          </ac:picMkLst>
        </pc:picChg>
        <pc:picChg chg="add mod">
          <ac:chgData name="Geoff" userId="73831d9d-31ca-4ffc-b92c-6a5255550921" providerId="ADAL" clId="{21AD97B9-A237-4042-A5A6-B02645650DA8}" dt="2021-03-08T14:38:26.709" v="454"/>
          <ac:picMkLst>
            <pc:docMk/>
            <pc:sldMk cId="3337118368" sldId="369"/>
            <ac:picMk id="9" creationId="{E25AC8AD-D4A6-4516-92FD-EB811F44DB88}"/>
          </ac:picMkLst>
        </pc:picChg>
      </pc:sldChg>
      <pc:sldChg chg="del">
        <pc:chgData name="Geoff" userId="73831d9d-31ca-4ffc-b92c-6a5255550921" providerId="ADAL" clId="{21AD97B9-A237-4042-A5A6-B02645650DA8}" dt="2021-03-08T15:28:44.510" v="2214" actId="47"/>
        <pc:sldMkLst>
          <pc:docMk/>
          <pc:sldMk cId="3692323576" sldId="370"/>
        </pc:sldMkLst>
      </pc:sldChg>
      <pc:sldChg chg="delSp modSp mod">
        <pc:chgData name="Geoff" userId="73831d9d-31ca-4ffc-b92c-6a5255550921" providerId="ADAL" clId="{21AD97B9-A237-4042-A5A6-B02645650DA8}" dt="2021-03-08T14:58:14.805" v="1095" actId="478"/>
        <pc:sldMkLst>
          <pc:docMk/>
          <pc:sldMk cId="321418828" sldId="372"/>
        </pc:sldMkLst>
        <pc:spChg chg="del">
          <ac:chgData name="Geoff" userId="73831d9d-31ca-4ffc-b92c-6a5255550921" providerId="ADAL" clId="{21AD97B9-A237-4042-A5A6-B02645650DA8}" dt="2021-03-08T14:58:14.805" v="1095" actId="478"/>
          <ac:spMkLst>
            <pc:docMk/>
            <pc:sldMk cId="321418828" sldId="372"/>
            <ac:spMk id="31" creationId="{9854C969-1FB1-4563-B1B7-E28A0B7F166A}"/>
          </ac:spMkLst>
        </pc:spChg>
        <pc:spChg chg="mod">
          <ac:chgData name="Geoff" userId="73831d9d-31ca-4ffc-b92c-6a5255550921" providerId="ADAL" clId="{21AD97B9-A237-4042-A5A6-B02645650DA8}" dt="2021-03-08T10:44:26.949" v="254" actId="13926"/>
          <ac:spMkLst>
            <pc:docMk/>
            <pc:sldMk cId="321418828" sldId="372"/>
            <ac:spMk id="45" creationId="{1044AADA-B69A-453B-B135-C45A1D8D222E}"/>
          </ac:spMkLst>
        </pc:spChg>
      </pc:sldChg>
      <pc:sldChg chg="addSp delSp modSp new del mod">
        <pc:chgData name="Geoff" userId="73831d9d-31ca-4ffc-b92c-6a5255550921" providerId="ADAL" clId="{21AD97B9-A237-4042-A5A6-B02645650DA8}" dt="2021-03-08T10:29:50.773" v="9" actId="47"/>
        <pc:sldMkLst>
          <pc:docMk/>
          <pc:sldMk cId="2817453693" sldId="373"/>
        </pc:sldMkLst>
        <pc:picChg chg="add del mod">
          <ac:chgData name="Geoff" userId="73831d9d-31ca-4ffc-b92c-6a5255550921" providerId="ADAL" clId="{21AD97B9-A237-4042-A5A6-B02645650DA8}" dt="2021-03-08T10:29:46.120" v="7" actId="21"/>
          <ac:picMkLst>
            <pc:docMk/>
            <pc:sldMk cId="2817453693" sldId="373"/>
            <ac:picMk id="5" creationId="{75B2DB8B-FF41-4F1C-9E5F-BB4F835CC371}"/>
          </ac:picMkLst>
        </pc:picChg>
        <pc:picChg chg="add del">
          <ac:chgData name="Geoff" userId="73831d9d-31ca-4ffc-b92c-6a5255550921" providerId="ADAL" clId="{21AD97B9-A237-4042-A5A6-B02645650DA8}" dt="2021-03-08T10:29:46.120" v="7" actId="21"/>
          <ac:picMkLst>
            <pc:docMk/>
            <pc:sldMk cId="2817453693" sldId="373"/>
            <ac:picMk id="7" creationId="{F761C6D6-A2C7-49B0-9BA4-17C7DCCCB6E3}"/>
          </ac:picMkLst>
        </pc:picChg>
      </pc:sldChg>
      <pc:sldChg chg="modSp add mod">
        <pc:chgData name="Geoff" userId="73831d9d-31ca-4ffc-b92c-6a5255550921" providerId="ADAL" clId="{21AD97B9-A237-4042-A5A6-B02645650DA8}" dt="2021-03-16T14:43:32.450" v="3382" actId="20577"/>
        <pc:sldMkLst>
          <pc:docMk/>
          <pc:sldMk cId="3508438772" sldId="373"/>
        </pc:sldMkLst>
        <pc:spChg chg="mod">
          <ac:chgData name="Geoff" userId="73831d9d-31ca-4ffc-b92c-6a5255550921" providerId="ADAL" clId="{21AD97B9-A237-4042-A5A6-B02645650DA8}" dt="2021-03-16T14:43:32.450" v="3382" actId="20577"/>
          <ac:spMkLst>
            <pc:docMk/>
            <pc:sldMk cId="3508438772" sldId="373"/>
            <ac:spMk id="5" creationId="{50F577DC-7FE1-4504-8A22-8C2089EDC85F}"/>
          </ac:spMkLst>
        </pc:spChg>
        <pc:picChg chg="mod">
          <ac:chgData name="Geoff" userId="73831d9d-31ca-4ffc-b92c-6a5255550921" providerId="ADAL" clId="{21AD97B9-A237-4042-A5A6-B02645650DA8}" dt="2021-03-16T14:42:41.858" v="3302" actId="1036"/>
          <ac:picMkLst>
            <pc:docMk/>
            <pc:sldMk cId="3508438772" sldId="373"/>
            <ac:picMk id="3" creationId="{2B5B6F6E-A623-4A24-9350-042A45439022}"/>
          </ac:picMkLst>
        </pc:picChg>
        <pc:picChg chg="mod">
          <ac:chgData name="Geoff" userId="73831d9d-31ca-4ffc-b92c-6a5255550921" providerId="ADAL" clId="{21AD97B9-A237-4042-A5A6-B02645650DA8}" dt="2021-03-16T14:42:41.858" v="3302" actId="1036"/>
          <ac:picMkLst>
            <pc:docMk/>
            <pc:sldMk cId="3508438772" sldId="373"/>
            <ac:picMk id="4" creationId="{D895B467-4A6D-487B-8CC3-36FFB91567ED}"/>
          </ac:picMkLst>
        </pc:picChg>
      </pc:sldChg>
      <pc:sldChg chg="addSp delSp modSp new mod">
        <pc:chgData name="Geoff" userId="73831d9d-31ca-4ffc-b92c-6a5255550921" providerId="ADAL" clId="{21AD97B9-A237-4042-A5A6-B02645650DA8}" dt="2021-03-08T16:54:14.603" v="2320" actId="164"/>
        <pc:sldMkLst>
          <pc:docMk/>
          <pc:sldMk cId="2707435734" sldId="374"/>
        </pc:sldMkLst>
        <pc:spChg chg="add mod">
          <ac:chgData name="Geoff" userId="73831d9d-31ca-4ffc-b92c-6a5255550921" providerId="ADAL" clId="{21AD97B9-A237-4042-A5A6-B02645650DA8}" dt="2021-03-08T16:54:14.603" v="2320" actId="164"/>
          <ac:spMkLst>
            <pc:docMk/>
            <pc:sldMk cId="2707435734" sldId="374"/>
            <ac:spMk id="8" creationId="{A0B00506-CCB8-49A4-A644-F2B90D406143}"/>
          </ac:spMkLst>
        </pc:spChg>
        <pc:spChg chg="add mod">
          <ac:chgData name="Geoff" userId="73831d9d-31ca-4ffc-b92c-6a5255550921" providerId="ADAL" clId="{21AD97B9-A237-4042-A5A6-B02645650DA8}" dt="2021-03-08T16:54:14.603" v="2320" actId="164"/>
          <ac:spMkLst>
            <pc:docMk/>
            <pc:sldMk cId="2707435734" sldId="374"/>
            <ac:spMk id="9" creationId="{6ED3BAF4-DC62-4807-B12E-97694595CC92}"/>
          </ac:spMkLst>
        </pc:spChg>
        <pc:grpChg chg="add mod">
          <ac:chgData name="Geoff" userId="73831d9d-31ca-4ffc-b92c-6a5255550921" providerId="ADAL" clId="{21AD97B9-A237-4042-A5A6-B02645650DA8}" dt="2021-03-08T16:54:14.603" v="2320" actId="164"/>
          <ac:grpSpMkLst>
            <pc:docMk/>
            <pc:sldMk cId="2707435734" sldId="374"/>
            <ac:grpSpMk id="10" creationId="{7F0DEB4F-D380-48EA-86A3-30C49D80D3F8}"/>
          </ac:grpSpMkLst>
        </pc:grpChg>
        <pc:picChg chg="add del">
          <ac:chgData name="Geoff" userId="73831d9d-31ca-4ffc-b92c-6a5255550921" providerId="ADAL" clId="{21AD97B9-A237-4042-A5A6-B02645650DA8}" dt="2021-03-08T15:24:57.675" v="2047" actId="478"/>
          <ac:picMkLst>
            <pc:docMk/>
            <pc:sldMk cId="2707435734" sldId="374"/>
            <ac:picMk id="5" creationId="{CFC0CFF7-89FA-4D68-9D72-15930366972A}"/>
          </ac:picMkLst>
        </pc:picChg>
        <pc:picChg chg="add mod">
          <ac:chgData name="Geoff" userId="73831d9d-31ca-4ffc-b92c-6a5255550921" providerId="ADAL" clId="{21AD97B9-A237-4042-A5A6-B02645650DA8}" dt="2021-03-08T16:54:14.603" v="2320" actId="164"/>
          <ac:picMkLst>
            <pc:docMk/>
            <pc:sldMk cId="2707435734" sldId="374"/>
            <ac:picMk id="7" creationId="{7E8CA1D8-9006-4675-89FF-11D1CB3FE960}"/>
          </ac:picMkLst>
        </pc:picChg>
      </pc:sldChg>
      <pc:sldChg chg="new del">
        <pc:chgData name="Geoff" userId="73831d9d-31ca-4ffc-b92c-6a5255550921" providerId="ADAL" clId="{21AD97B9-A237-4042-A5A6-B02645650DA8}" dt="2021-03-08T15:26:03.340" v="2050" actId="47"/>
        <pc:sldMkLst>
          <pc:docMk/>
          <pc:sldMk cId="3104566626" sldId="375"/>
        </pc:sldMkLst>
      </pc:sldChg>
      <pc:sldChg chg="addSp modSp new mod">
        <pc:chgData name="Geoff" userId="73831d9d-31ca-4ffc-b92c-6a5255550921" providerId="ADAL" clId="{21AD97B9-A237-4042-A5A6-B02645650DA8}" dt="2021-03-08T16:55:15.779" v="2426" actId="1036"/>
        <pc:sldMkLst>
          <pc:docMk/>
          <pc:sldMk cId="4034616537" sldId="375"/>
        </pc:sldMkLst>
        <pc:spChg chg="add mod">
          <ac:chgData name="Geoff" userId="73831d9d-31ca-4ffc-b92c-6a5255550921" providerId="ADAL" clId="{21AD97B9-A237-4042-A5A6-B02645650DA8}" dt="2021-03-08T16:55:15.779" v="2426" actId="1036"/>
          <ac:spMkLst>
            <pc:docMk/>
            <pc:sldMk cId="4034616537" sldId="375"/>
            <ac:spMk id="7" creationId="{F6E9BC98-4470-4D99-B503-C1421D1C1F11}"/>
          </ac:spMkLst>
        </pc:spChg>
        <pc:spChg chg="add mod">
          <ac:chgData name="Geoff" userId="73831d9d-31ca-4ffc-b92c-6a5255550921" providerId="ADAL" clId="{21AD97B9-A237-4042-A5A6-B02645650DA8}" dt="2021-03-08T16:54:49.012" v="2395" actId="6549"/>
          <ac:spMkLst>
            <pc:docMk/>
            <pc:sldMk cId="4034616537" sldId="375"/>
            <ac:spMk id="8" creationId="{7FE66EC5-0126-4C5C-A298-6B9D0B4D3BEF}"/>
          </ac:spMkLst>
        </pc:spChg>
        <pc:picChg chg="add mod">
          <ac:chgData name="Geoff" userId="73831d9d-31ca-4ffc-b92c-6a5255550921" providerId="ADAL" clId="{21AD97B9-A237-4042-A5A6-B02645650DA8}" dt="2021-03-08T16:55:15.779" v="2426" actId="1036"/>
          <ac:picMkLst>
            <pc:docMk/>
            <pc:sldMk cId="4034616537" sldId="375"/>
            <ac:picMk id="5" creationId="{0B82C569-A13C-4B53-AF54-538AD3DF143F}"/>
          </ac:picMkLst>
        </pc:picChg>
      </pc:sldChg>
      <pc:sldChg chg="addSp delSp modSp new mod">
        <pc:chgData name="Geoff" userId="73831d9d-31ca-4ffc-b92c-6a5255550921" providerId="ADAL" clId="{21AD97B9-A237-4042-A5A6-B02645650DA8}" dt="2021-03-08T17:03:51.805" v="2878" actId="164"/>
        <pc:sldMkLst>
          <pc:docMk/>
          <pc:sldMk cId="3102515821" sldId="376"/>
        </pc:sldMkLst>
        <pc:spChg chg="add mod">
          <ac:chgData name="Geoff" userId="73831d9d-31ca-4ffc-b92c-6a5255550921" providerId="ADAL" clId="{21AD97B9-A237-4042-A5A6-B02645650DA8}" dt="2021-03-08T17:01:04.726" v="2608" actId="20577"/>
          <ac:spMkLst>
            <pc:docMk/>
            <pc:sldMk cId="3102515821" sldId="376"/>
            <ac:spMk id="8" creationId="{53EFC486-F9F1-454D-85ED-09507C6E3B77}"/>
          </ac:spMkLst>
        </pc:spChg>
        <pc:spChg chg="add mod">
          <ac:chgData name="Geoff" userId="73831d9d-31ca-4ffc-b92c-6a5255550921" providerId="ADAL" clId="{21AD97B9-A237-4042-A5A6-B02645650DA8}" dt="2021-03-08T17:03:17.515" v="2826" actId="164"/>
          <ac:spMkLst>
            <pc:docMk/>
            <pc:sldMk cId="3102515821" sldId="376"/>
            <ac:spMk id="11" creationId="{78129288-F6C9-470A-AF40-BF61B79E35E5}"/>
          </ac:spMkLst>
        </pc:spChg>
        <pc:spChg chg="add mod">
          <ac:chgData name="Geoff" userId="73831d9d-31ca-4ffc-b92c-6a5255550921" providerId="ADAL" clId="{21AD97B9-A237-4042-A5A6-B02645650DA8}" dt="2021-03-08T17:03:17.515" v="2826" actId="164"/>
          <ac:spMkLst>
            <pc:docMk/>
            <pc:sldMk cId="3102515821" sldId="376"/>
            <ac:spMk id="12" creationId="{5DB7F409-E7EC-49FC-8CB8-26802DE60C77}"/>
          </ac:spMkLst>
        </pc:spChg>
        <pc:spChg chg="add mod">
          <ac:chgData name="Geoff" userId="73831d9d-31ca-4ffc-b92c-6a5255550921" providerId="ADAL" clId="{21AD97B9-A237-4042-A5A6-B02645650DA8}" dt="2021-03-08T17:03:51.805" v="2878" actId="164"/>
          <ac:spMkLst>
            <pc:docMk/>
            <pc:sldMk cId="3102515821" sldId="376"/>
            <ac:spMk id="14" creationId="{46C14874-A1EE-4D5E-BDEA-D38E94B8DF22}"/>
          </ac:spMkLst>
        </pc:spChg>
        <pc:grpChg chg="add mod">
          <ac:chgData name="Geoff" userId="73831d9d-31ca-4ffc-b92c-6a5255550921" providerId="ADAL" clId="{21AD97B9-A237-4042-A5A6-B02645650DA8}" dt="2021-03-08T17:03:51.805" v="2878" actId="164"/>
          <ac:grpSpMkLst>
            <pc:docMk/>
            <pc:sldMk cId="3102515821" sldId="376"/>
            <ac:grpSpMk id="13" creationId="{FA0567DB-B0FD-4A38-A501-420B46758184}"/>
          </ac:grpSpMkLst>
        </pc:grpChg>
        <pc:grpChg chg="add mod">
          <ac:chgData name="Geoff" userId="73831d9d-31ca-4ffc-b92c-6a5255550921" providerId="ADAL" clId="{21AD97B9-A237-4042-A5A6-B02645650DA8}" dt="2021-03-08T17:03:51.805" v="2878" actId="164"/>
          <ac:grpSpMkLst>
            <pc:docMk/>
            <pc:sldMk cId="3102515821" sldId="376"/>
            <ac:grpSpMk id="15" creationId="{2CE99783-D329-429A-B160-904FCB694372}"/>
          </ac:grpSpMkLst>
        </pc:grpChg>
        <pc:picChg chg="add mod ord">
          <ac:chgData name="Geoff" userId="73831d9d-31ca-4ffc-b92c-6a5255550921" providerId="ADAL" clId="{21AD97B9-A237-4042-A5A6-B02645650DA8}" dt="2021-03-08T17:03:17.515" v="2826" actId="164"/>
          <ac:picMkLst>
            <pc:docMk/>
            <pc:sldMk cId="3102515821" sldId="376"/>
            <ac:picMk id="5" creationId="{09FB04B8-2BBA-43FE-B705-97EEB0CBBD71}"/>
          </ac:picMkLst>
        </pc:picChg>
        <pc:picChg chg="add del mod">
          <ac:chgData name="Geoff" userId="73831d9d-31ca-4ffc-b92c-6a5255550921" providerId="ADAL" clId="{21AD97B9-A237-4042-A5A6-B02645650DA8}" dt="2021-03-08T17:01:24.288" v="2610" actId="478"/>
          <ac:picMkLst>
            <pc:docMk/>
            <pc:sldMk cId="3102515821" sldId="376"/>
            <ac:picMk id="7" creationId="{698E42C1-AF02-4C37-992F-9DEB2444CE40}"/>
          </ac:picMkLst>
        </pc:picChg>
        <pc:picChg chg="add mod">
          <ac:chgData name="Geoff" userId="73831d9d-31ca-4ffc-b92c-6a5255550921" providerId="ADAL" clId="{21AD97B9-A237-4042-A5A6-B02645650DA8}" dt="2021-03-08T17:03:28.375" v="2848" actId="14100"/>
          <ac:picMkLst>
            <pc:docMk/>
            <pc:sldMk cId="3102515821" sldId="376"/>
            <ac:picMk id="10" creationId="{A8523E92-33F4-45C5-BE06-9C2924D17F1A}"/>
          </ac:picMkLst>
        </pc:picChg>
      </pc:sldChg>
      <pc:sldChg chg="add">
        <pc:chgData name="Geoff" userId="73831d9d-31ca-4ffc-b92c-6a5255550921" providerId="ADAL" clId="{21AD97B9-A237-4042-A5A6-B02645650DA8}" dt="2021-03-16T14:49:54.433" v="3566"/>
        <pc:sldMkLst>
          <pc:docMk/>
          <pc:sldMk cId="2427650335" sldId="3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31607-02EA-4CF4-82E3-C68233F75FE7}" type="datetimeFigureOut">
              <a:rPr lang="en-GB" smtClean="0"/>
              <a:t>17/08/2021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3EC8E-150C-4EE6-911F-C08DD337084A}" type="slidenum">
              <a:rPr lang="en-GB" smtClean="0"/>
              <a:t>‹#›</a:t>
            </a:fld>
            <a:endParaRPr lang="en-GB"/>
          </a:p>
        </p:txBody>
      </p:sp>
    </p:spTree>
    <p:extLst>
      <p:ext uri="{BB962C8B-B14F-4D97-AF65-F5344CB8AC3E}">
        <p14:creationId xmlns:p14="http://schemas.microsoft.com/office/powerpoint/2010/main" val="349037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44B17-7DEB-475D-B154-B4D58F20B018}" type="slidenum">
              <a:rPr lang="en-GB" smtClean="0"/>
              <a:t>19</a:t>
            </a:fld>
            <a:endParaRPr lang="en-GB"/>
          </a:p>
        </p:txBody>
      </p:sp>
    </p:spTree>
    <p:extLst>
      <p:ext uri="{BB962C8B-B14F-4D97-AF65-F5344CB8AC3E}">
        <p14:creationId xmlns:p14="http://schemas.microsoft.com/office/powerpoint/2010/main" val="298482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865942-4DE4-4B84-8AF6-05B4FB97F9F3}"/>
              </a:ext>
            </a:extLst>
          </p:cNvPr>
          <p:cNvSpPr/>
          <p:nvPr userDrawn="1"/>
        </p:nvSpPr>
        <p:spPr>
          <a:xfrm>
            <a:off x="0" y="1081653"/>
            <a:ext cx="9144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1F55216-9252-4635-B49F-61B5F92AC5DA}"/>
              </a:ext>
            </a:extLst>
          </p:cNvPr>
          <p:cNvSpPr>
            <a:spLocks noGrp="1"/>
          </p:cNvSpPr>
          <p:nvPr>
            <p:ph type="ctrTitle" hasCustomPrompt="1"/>
          </p:nvPr>
        </p:nvSpPr>
        <p:spPr>
          <a:xfrm>
            <a:off x="728489" y="1626592"/>
            <a:ext cx="805356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a16="http://schemas.microsoft.com/office/drawing/2014/main" id="{82A8AA76-E563-43A5-A458-2E84F809B1E5}"/>
              </a:ext>
            </a:extLst>
          </p:cNvPr>
          <p:cNvSpPr>
            <a:spLocks noGrp="1"/>
          </p:cNvSpPr>
          <p:nvPr>
            <p:ph type="subTitle" idx="1" hasCustomPrompt="1"/>
          </p:nvPr>
        </p:nvSpPr>
        <p:spPr>
          <a:xfrm>
            <a:off x="728489" y="4230481"/>
            <a:ext cx="8053561" cy="642567"/>
          </a:xfrm>
        </p:spPr>
        <p:txBody>
          <a:bodyPr>
            <a:normAutofit/>
          </a:bodyPr>
          <a:lstStyle>
            <a:lvl1pPr marL="0" indent="0" algn="l">
              <a:lnSpc>
                <a:spcPts val="1500"/>
              </a:lnSpc>
              <a:spcBef>
                <a:spcPts val="0"/>
              </a:spcBef>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a16="http://schemas.microsoft.com/office/drawing/2014/main" id="{A4FBD904-903C-4935-9151-E92104783D87}"/>
              </a:ext>
            </a:extLst>
          </p:cNvPr>
          <p:cNvSpPr txBox="1"/>
          <p:nvPr userDrawn="1"/>
        </p:nvSpPr>
        <p:spPr>
          <a:xfrm>
            <a:off x="715963" y="725301"/>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a16="http://schemas.microsoft.com/office/drawing/2014/main" id="{46C3A39C-6FD4-48C0-81EA-2C8FB63CF494}"/>
              </a:ext>
            </a:extLst>
          </p:cNvPr>
          <p:cNvGrpSpPr/>
          <p:nvPr userDrawn="1"/>
        </p:nvGrpSpPr>
        <p:grpSpPr>
          <a:xfrm>
            <a:off x="715963" y="1082062"/>
            <a:ext cx="1800000" cy="893984"/>
            <a:chOff x="2793304" y="1260493"/>
            <a:chExt cx="1800000" cy="893984"/>
          </a:xfrm>
        </p:grpSpPr>
        <p:sp>
          <p:nvSpPr>
            <p:cNvPr id="14" name="Rectangle: Top Corners Rounded 13">
              <a:extLst>
                <a:ext uri="{FF2B5EF4-FFF2-40B4-BE49-F238E27FC236}">
                  <a16:creationId xmlns:a16="http://schemas.microsoft.com/office/drawing/2014/main"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b="1" dirty="0">
                <a:solidFill>
                  <a:schemeClr val="tx2"/>
                </a:solidFill>
              </a:endParaRPr>
            </a:p>
          </p:txBody>
        </p:sp>
        <p:sp>
          <p:nvSpPr>
            <p:cNvPr id="15" name="Rectangle 14">
              <a:extLst>
                <a:ext uri="{FF2B5EF4-FFF2-40B4-BE49-F238E27FC236}">
                  <a16:creationId xmlns:a16="http://schemas.microsoft.com/office/drawing/2014/main"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11927EF4-6C5F-448D-94A7-405B0948A0C5}"/>
              </a:ext>
            </a:extLst>
          </p:cNvPr>
          <p:cNvSpPr txBox="1"/>
          <p:nvPr userDrawn="1"/>
        </p:nvSpPr>
        <p:spPr>
          <a:xfrm>
            <a:off x="728489" y="1322742"/>
            <a:ext cx="1620957" cy="579646"/>
          </a:xfrm>
          <a:prstGeom prst="rect">
            <a:avLst/>
          </a:prstGeom>
          <a:noFill/>
        </p:spPr>
        <p:txBody>
          <a:bodyPr wrap="none" rtlCol="0">
            <a:spAutoFit/>
          </a:bodyPr>
          <a:lstStyle/>
          <a:p>
            <a:pPr>
              <a:lnSpc>
                <a:spcPts val="1900"/>
              </a:lnSpc>
            </a:pPr>
            <a:r>
              <a:rPr lang="en-GB" b="1" dirty="0">
                <a:solidFill>
                  <a:schemeClr val="bg1"/>
                </a:solidFill>
                <a:latin typeface="Arial" panose="020B0604020202020204" pitchFamily="34" charset="0"/>
                <a:cs typeface="Arial" panose="020B0604020202020204" pitchFamily="34" charset="0"/>
              </a:rPr>
              <a:t>Managing </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a16="http://schemas.microsoft.com/office/drawing/2014/main" id="{D59EC29C-8735-46A8-B389-C1998DAE27AA}"/>
              </a:ext>
            </a:extLst>
          </p:cNvPr>
          <p:cNvSpPr txBox="1"/>
          <p:nvPr userDrawn="1"/>
        </p:nvSpPr>
        <p:spPr>
          <a:xfrm>
            <a:off x="728489" y="5611536"/>
            <a:ext cx="2793304"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a16="http://schemas.microsoft.com/office/drawing/2014/main" id="{BDC39BC9-21A2-4AB5-A532-55DF66FFCE25}"/>
              </a:ext>
            </a:extLst>
          </p:cNvPr>
          <p:cNvSpPr txBox="1"/>
          <p:nvPr userDrawn="1"/>
        </p:nvSpPr>
        <p:spPr>
          <a:xfrm>
            <a:off x="5874707" y="5611536"/>
            <a:ext cx="2793304" cy="564065"/>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b="1" i="0" dirty="0">
              <a:solidFill>
                <a:schemeClr val="tx1"/>
              </a:solidFill>
            </a:endParaRPr>
          </a:p>
        </p:txBody>
      </p:sp>
      <p:sp>
        <p:nvSpPr>
          <p:cNvPr id="5" name="Rectangle 4">
            <a:extLst>
              <a:ext uri="{FF2B5EF4-FFF2-40B4-BE49-F238E27FC236}">
                <a16:creationId xmlns:a16="http://schemas.microsoft.com/office/drawing/2014/main" id="{A5A9697F-1876-4A8A-8E5B-1A6C9909A20A}"/>
              </a:ext>
            </a:extLst>
          </p:cNvPr>
          <p:cNvSpPr/>
          <p:nvPr userDrawn="1"/>
        </p:nvSpPr>
        <p:spPr>
          <a:xfrm>
            <a:off x="0" y="5105115"/>
            <a:ext cx="9143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A close up of a logo&#10;&#10;Description automatically generated">
            <a:extLst>
              <a:ext uri="{FF2B5EF4-FFF2-40B4-BE49-F238E27FC236}">
                <a16:creationId xmlns:a16="http://schemas.microsoft.com/office/drawing/2014/main" id="{B8A1DC7A-E58A-4442-AFC6-C7EDE87B46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490" y="5194795"/>
            <a:ext cx="221539" cy="180000"/>
          </a:xfrm>
          <a:prstGeom prst="rect">
            <a:avLst/>
          </a:prstGeom>
        </p:spPr>
      </p:pic>
      <p:sp>
        <p:nvSpPr>
          <p:cNvPr id="27" name="TextBox 26">
            <a:extLst>
              <a:ext uri="{FF2B5EF4-FFF2-40B4-BE49-F238E27FC236}">
                <a16:creationId xmlns:a16="http://schemas.microsoft.com/office/drawing/2014/main" id="{DF7C3C38-3AD7-463B-9726-80BD222453BD}"/>
              </a:ext>
            </a:extLst>
          </p:cNvPr>
          <p:cNvSpPr txBox="1"/>
          <p:nvPr userDrawn="1"/>
        </p:nvSpPr>
        <p:spPr>
          <a:xfrm>
            <a:off x="950029" y="5146295"/>
            <a:ext cx="2150397" cy="271677"/>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a:t>
            </a:r>
            <a:r>
              <a:rPr lang="en-GB" sz="1200" b="1" dirty="0" err="1">
                <a:solidFill>
                  <a:schemeClr val="bg1"/>
                </a:solidFill>
                <a:latin typeface="+mj-lt"/>
                <a:cs typeface="Arial" panose="020B0604020202020204" pitchFamily="34" charset="0"/>
              </a:rPr>
              <a:t>NatPatSIP</a:t>
            </a:r>
            <a:r>
              <a:rPr lang="en-GB" sz="1200" b="1" dirty="0">
                <a:solidFill>
                  <a:schemeClr val="bg1"/>
                </a:solidFill>
                <a:latin typeface="+mj-lt"/>
                <a:cs typeface="Arial" panose="020B0604020202020204" pitchFamily="34" charset="0"/>
              </a:rPr>
              <a:t> / @</a:t>
            </a:r>
            <a:r>
              <a:rPr lang="en-GB" sz="1200" b="1" dirty="0" err="1">
                <a:solidFill>
                  <a:schemeClr val="bg1"/>
                </a:solidFill>
                <a:latin typeface="+mj-lt"/>
                <a:cs typeface="Arial" panose="020B0604020202020204" pitchFamily="34" charset="0"/>
              </a:rPr>
              <a:t>MatNeoSIP</a:t>
            </a:r>
            <a:endParaRPr lang="en-GB" sz="1200" b="1" dirty="0">
              <a:solidFill>
                <a:schemeClr val="bg1"/>
              </a:solidFill>
              <a:latin typeface="+mj-lt"/>
              <a:cs typeface="Arial" panose="020B0604020202020204" pitchFamily="34" charset="0"/>
            </a:endParaRPr>
          </a:p>
        </p:txBody>
      </p:sp>
      <p:sp>
        <p:nvSpPr>
          <p:cNvPr id="28" name="TextBox 27">
            <a:extLst>
              <a:ext uri="{FF2B5EF4-FFF2-40B4-BE49-F238E27FC236}">
                <a16:creationId xmlns:a16="http://schemas.microsoft.com/office/drawing/2014/main" id="{256A0F14-9E35-4399-A0A1-F9654287CCCB}"/>
              </a:ext>
            </a:extLst>
          </p:cNvPr>
          <p:cNvSpPr txBox="1"/>
          <p:nvPr userDrawn="1"/>
        </p:nvSpPr>
        <p:spPr>
          <a:xfrm>
            <a:off x="5772549" y="5133769"/>
            <a:ext cx="2446247"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7" name="Picture 6">
            <a:extLst>
              <a:ext uri="{FF2B5EF4-FFF2-40B4-BE49-F238E27FC236}">
                <a16:creationId xmlns:a16="http://schemas.microsoft.com/office/drawing/2014/main" id="{1F72C67D-12AC-445B-964C-3AC71A50F9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89" y="5824053"/>
            <a:ext cx="1319386" cy="116688"/>
          </a:xfrm>
          <a:prstGeom prst="rect">
            <a:avLst/>
          </a:prstGeom>
        </p:spPr>
      </p:pic>
      <p:sp>
        <p:nvSpPr>
          <p:cNvPr id="9" name="Text Placeholder 8">
            <a:extLst>
              <a:ext uri="{FF2B5EF4-FFF2-40B4-BE49-F238E27FC236}">
                <a16:creationId xmlns:a16="http://schemas.microsoft.com/office/drawing/2014/main" id="{396485BE-A996-4A1E-B464-71C787ACC656}"/>
              </a:ext>
            </a:extLst>
          </p:cNvPr>
          <p:cNvSpPr>
            <a:spLocks noGrp="1"/>
          </p:cNvSpPr>
          <p:nvPr>
            <p:ph type="body" sz="quarter" idx="10" hasCustomPrompt="1"/>
          </p:nvPr>
        </p:nvSpPr>
        <p:spPr>
          <a:xfrm>
            <a:off x="715963" y="5985721"/>
            <a:ext cx="1874837" cy="333425"/>
          </a:xfrm>
        </p:spPr>
        <p:txBody>
          <a:bodyPr>
            <a:spAutoFit/>
          </a:bodyPr>
          <a:lstStyle>
            <a:lvl1pPr marL="0" indent="0">
              <a:lnSpc>
                <a:spcPts val="1300"/>
              </a:lnSpc>
              <a:buNone/>
              <a:defRPr sz="1100" b="1"/>
            </a:lvl1pPr>
          </a:lstStyle>
          <a:p>
            <a:pPr lvl="0"/>
            <a:r>
              <a:rPr lang="en-US" dirty="0"/>
              <a:t>Name of Regional Patient Safety Collaborative</a:t>
            </a:r>
            <a:endParaRPr lang="en-GB" dirty="0"/>
          </a:p>
        </p:txBody>
      </p:sp>
    </p:spTree>
    <p:extLst>
      <p:ext uri="{BB962C8B-B14F-4D97-AF65-F5344CB8AC3E}">
        <p14:creationId xmlns:p14="http://schemas.microsoft.com/office/powerpoint/2010/main" val="416155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BF8EC2-E5B3-4CCF-8572-11C199DB2019}"/>
              </a:ext>
            </a:extLst>
          </p:cNvPr>
          <p:cNvSpPr>
            <a:spLocks noGrp="1"/>
          </p:cNvSpPr>
          <p:nvPr>
            <p:ph idx="1"/>
          </p:nvPr>
        </p:nvSpPr>
        <p:spPr/>
        <p:txBody>
          <a:bodyPr/>
          <a:lstStyle>
            <a:lvl1pPr marL="180000" indent="-180000">
              <a:lnSpc>
                <a:spcPct val="100000"/>
              </a:lnSpc>
              <a:spcBef>
                <a:spcPts val="0"/>
              </a:spcBef>
              <a:spcAft>
                <a:spcPts val="600"/>
              </a:spcAft>
              <a:buFont typeface="Frutiger" panose="020B0500000000000000" pitchFamily="34" charset="0"/>
              <a:buChar char="&gt;"/>
              <a:defRPr>
                <a:solidFill>
                  <a:schemeClr val="accent2"/>
                </a:solidFill>
              </a:defRPr>
            </a:lvl1pPr>
            <a:lvl2pPr marL="180000" indent="-180000">
              <a:lnSpc>
                <a:spcPct val="100000"/>
              </a:lnSpc>
              <a:spcBef>
                <a:spcPts val="0"/>
              </a:spcBef>
              <a:spcAft>
                <a:spcPts val="600"/>
              </a:spcAft>
              <a:buFont typeface="Frutiger" panose="020B0500000000000000" pitchFamily="34" charset="0"/>
              <a:buChar char="&gt;"/>
              <a:defRPr>
                <a:solidFill>
                  <a:schemeClr val="accent3"/>
                </a:solidFill>
              </a:defRPr>
            </a:lvl2pPr>
            <a:lvl3pPr marL="180000" indent="-180000">
              <a:lnSpc>
                <a:spcPct val="100000"/>
              </a:lnSpc>
              <a:spcBef>
                <a:spcPts val="0"/>
              </a:spcBef>
              <a:spcAft>
                <a:spcPts val="600"/>
              </a:spcAft>
              <a:buFont typeface="Frutiger" panose="020B0500000000000000" pitchFamily="34" charset="0"/>
              <a:buChar char="&gt;"/>
              <a:defRPr>
                <a:solidFill>
                  <a:schemeClr val="accent4"/>
                </a:solidFill>
              </a:defRPr>
            </a:lvl3pPr>
            <a:lvl4pPr marL="180000" indent="-180000">
              <a:lnSpc>
                <a:spcPct val="100000"/>
              </a:lnSpc>
              <a:spcBef>
                <a:spcPts val="0"/>
              </a:spcBef>
              <a:spcAft>
                <a:spcPts val="600"/>
              </a:spcAft>
              <a:buFont typeface="Frutiger" panose="020B0500000000000000" pitchFamily="34" charset="0"/>
              <a:buChar char="&gt;"/>
              <a:defRPr>
                <a:solidFill>
                  <a:schemeClr val="accent5"/>
                </a:solidFill>
              </a:defRPr>
            </a:lvl4pPr>
            <a:lvl5pPr marL="180000" indent="-180000">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id="{1B23850C-E54D-404E-9D41-6E8F52C12380}"/>
              </a:ext>
            </a:extLst>
          </p:cNvPr>
          <p:cNvSpPr>
            <a:spLocks noGrp="1"/>
          </p:cNvSpPr>
          <p:nvPr>
            <p:ph type="ftr" sz="quarter" idx="3"/>
          </p:nvPr>
        </p:nvSpPr>
        <p:spPr>
          <a:xfrm>
            <a:off x="719817" y="6265343"/>
            <a:ext cx="30861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11" name="Slide Number Placeholder 5">
            <a:extLst>
              <a:ext uri="{FF2B5EF4-FFF2-40B4-BE49-F238E27FC236}">
                <a16:creationId xmlns:a16="http://schemas.microsoft.com/office/drawing/2014/main" id="{29B19B67-BE4D-4FF1-BFE9-C21074F3434D}"/>
              </a:ext>
            </a:extLst>
          </p:cNvPr>
          <p:cNvSpPr>
            <a:spLocks noGrp="1"/>
          </p:cNvSpPr>
          <p:nvPr>
            <p:ph type="sldNum" sz="quarter" idx="4"/>
          </p:nvPr>
        </p:nvSpPr>
        <p:spPr>
          <a:xfrm>
            <a:off x="91385" y="6265343"/>
            <a:ext cx="519048"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id="{9C1A9DD0-A58F-4E8B-9B37-0EC02E2683A8}"/>
              </a:ext>
            </a:extLst>
          </p:cNvPr>
          <p:cNvSpPr/>
          <p:nvPr userDrawn="1"/>
        </p:nvSpPr>
        <p:spPr>
          <a:xfrm>
            <a:off x="0" y="6768000"/>
            <a:ext cx="9144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CDBAA4C-2008-49F5-A598-6E1D0080E963}"/>
              </a:ext>
            </a:extLst>
          </p:cNvPr>
          <p:cNvSpPr/>
          <p:nvPr userDrawn="1"/>
        </p:nvSpPr>
        <p:spPr>
          <a:xfrm>
            <a:off x="0" y="6677383"/>
            <a:ext cx="9144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26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42E330C-0CFA-4CC9-BE56-153ECD7E4B13}"/>
              </a:ext>
            </a:extLst>
          </p:cNvPr>
          <p:cNvSpPr>
            <a:spLocks noGrp="1"/>
          </p:cNvSpPr>
          <p:nvPr>
            <p:ph type="ftr" sz="quarter" idx="3"/>
          </p:nvPr>
        </p:nvSpPr>
        <p:spPr>
          <a:xfrm>
            <a:off x="719817" y="6265343"/>
            <a:ext cx="30861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8" name="Slide Number Placeholder 5">
            <a:extLst>
              <a:ext uri="{FF2B5EF4-FFF2-40B4-BE49-F238E27FC236}">
                <a16:creationId xmlns:a16="http://schemas.microsoft.com/office/drawing/2014/main" id="{04461AAE-DCCD-48F8-BD40-E6EC6025ABA6}"/>
              </a:ext>
            </a:extLst>
          </p:cNvPr>
          <p:cNvSpPr>
            <a:spLocks noGrp="1"/>
          </p:cNvSpPr>
          <p:nvPr>
            <p:ph type="sldNum" sz="quarter" idx="4"/>
          </p:nvPr>
        </p:nvSpPr>
        <p:spPr>
          <a:xfrm>
            <a:off x="91385" y="6265343"/>
            <a:ext cx="519048"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id="{1CC0607F-33E0-482C-9947-D3E1B94C18AE}"/>
              </a:ext>
            </a:extLst>
          </p:cNvPr>
          <p:cNvSpPr/>
          <p:nvPr userDrawn="1"/>
        </p:nvSpPr>
        <p:spPr>
          <a:xfrm>
            <a:off x="0" y="6768000"/>
            <a:ext cx="9144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77B455-B769-43A5-BF56-7B73C5D743CF}"/>
              </a:ext>
            </a:extLst>
          </p:cNvPr>
          <p:cNvSpPr/>
          <p:nvPr userDrawn="1"/>
        </p:nvSpPr>
        <p:spPr>
          <a:xfrm>
            <a:off x="0" y="6677383"/>
            <a:ext cx="9144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4483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704A2-86C3-46C3-8411-930CE421661E}"/>
              </a:ext>
            </a:extLst>
          </p:cNvPr>
          <p:cNvSpPr>
            <a:spLocks noGrp="1"/>
          </p:cNvSpPr>
          <p:nvPr>
            <p:ph type="title"/>
          </p:nvPr>
        </p:nvSpPr>
        <p:spPr>
          <a:xfrm>
            <a:off x="720000" y="1094629"/>
            <a:ext cx="8064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6695D32-DFD8-4E2C-9789-FB430199BA48}"/>
              </a:ext>
            </a:extLst>
          </p:cNvPr>
          <p:cNvSpPr>
            <a:spLocks noGrp="1"/>
          </p:cNvSpPr>
          <p:nvPr>
            <p:ph type="body" idx="1"/>
          </p:nvPr>
        </p:nvSpPr>
        <p:spPr>
          <a:xfrm>
            <a:off x="720000" y="2229633"/>
            <a:ext cx="8064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BB744D50-42E1-4AC6-ADD7-E0FE861B12EF}"/>
              </a:ext>
            </a:extLst>
          </p:cNvPr>
          <p:cNvSpPr>
            <a:spLocks noGrp="1"/>
          </p:cNvSpPr>
          <p:nvPr>
            <p:ph type="ftr" sz="quarter" idx="3"/>
          </p:nvPr>
        </p:nvSpPr>
        <p:spPr>
          <a:xfrm>
            <a:off x="719817" y="6265343"/>
            <a:ext cx="30861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6" name="Slide Number Placeholder 5">
            <a:extLst>
              <a:ext uri="{FF2B5EF4-FFF2-40B4-BE49-F238E27FC236}">
                <a16:creationId xmlns:a16="http://schemas.microsoft.com/office/drawing/2014/main" id="{1F0D8CD4-150D-47A0-8FBD-6E79783B040D}"/>
              </a:ext>
            </a:extLst>
          </p:cNvPr>
          <p:cNvSpPr>
            <a:spLocks noGrp="1"/>
          </p:cNvSpPr>
          <p:nvPr>
            <p:ph type="sldNum" sz="quarter" idx="4"/>
          </p:nvPr>
        </p:nvSpPr>
        <p:spPr>
          <a:xfrm>
            <a:off x="91385" y="6265343"/>
            <a:ext cx="519048"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7" name="Picture 6">
            <a:extLst>
              <a:ext uri="{FF2B5EF4-FFF2-40B4-BE49-F238E27FC236}">
                <a16:creationId xmlns:a16="http://schemas.microsoft.com/office/drawing/2014/main" id="{18E33D94-58BE-40D4-BB6B-035893CB6F6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882413" y="357296"/>
            <a:ext cx="901587" cy="368253"/>
          </a:xfrm>
          <a:prstGeom prst="rect">
            <a:avLst/>
          </a:prstGeom>
        </p:spPr>
      </p:pic>
    </p:spTree>
    <p:extLst>
      <p:ext uri="{BB962C8B-B14F-4D97-AF65-F5344CB8AC3E}">
        <p14:creationId xmlns:p14="http://schemas.microsoft.com/office/powerpoint/2010/main" val="25661766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dt="0"/>
  <p:txStyles>
    <p:titleStyle>
      <a:lvl1pPr algn="l" defTabSz="6858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5532">
          <p15:clr>
            <a:srgbClr val="F26B43"/>
          </p15:clr>
        </p15:guide>
        <p15:guide id="3" orient="horz" pos="451">
          <p15:clr>
            <a:srgbClr val="F26B43"/>
          </p15:clr>
        </p15:guide>
        <p15:guide id="4" orient="horz" pos="40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essexahsn.org.uk/projects/357/using-soft-signs-to-identify-early-indications-of-physical-deterioration"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hs.uk/conditions/learning-disabilities/going-into-hospital/" TargetMode="External"/><Relationship Id="rId7" Type="http://schemas.openxmlformats.org/officeDocument/2006/relationships/hyperlink" Target="http://helensandersonassociates.co.uk/person-centred-practice/living-wel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nhft.nhs.uk/download.cfm?doc=docm93jijm4n13922" TargetMode="External"/><Relationship Id="rId5" Type="http://schemas.openxmlformats.org/officeDocument/2006/relationships/hyperlink" Target="https://northlincolnshireccg.nhs.uk/learning-disability-health-action-plans/" TargetMode="External"/><Relationship Id="rId4" Type="http://schemas.openxmlformats.org/officeDocument/2006/relationships/hyperlink" Target="https://www.mencap.org.uk/advice-and-support/health/health-guid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essexahsn.org.uk/projects/358/care-home-training-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sthampshireccg.nhs.uk/restore2/"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B96D-0F4E-4ECD-9CCC-7E86242B0AE3}"/>
              </a:ext>
            </a:extLst>
          </p:cNvPr>
          <p:cNvSpPr>
            <a:spLocks noGrp="1"/>
          </p:cNvSpPr>
          <p:nvPr>
            <p:ph type="ctrTitle"/>
          </p:nvPr>
        </p:nvSpPr>
        <p:spPr>
          <a:xfrm>
            <a:off x="728489" y="1626592"/>
            <a:ext cx="8053561" cy="1630414"/>
          </a:xfrm>
        </p:spPr>
        <p:txBody>
          <a:bodyPr>
            <a:normAutofit/>
          </a:bodyPr>
          <a:lstStyle/>
          <a:p>
            <a:r>
              <a:rPr lang="en-US" sz="2800" dirty="0"/>
              <a:t>Signs someone may be unwell and what should I do? (</a:t>
            </a:r>
            <a:r>
              <a:rPr lang="en-GB" sz="2800" dirty="0"/>
              <a:t>RESTORE2</a:t>
            </a:r>
            <a:r>
              <a:rPr lang="en-GB" sz="2800" i="1" dirty="0"/>
              <a:t>mini)</a:t>
            </a:r>
          </a:p>
        </p:txBody>
      </p:sp>
      <p:sp>
        <p:nvSpPr>
          <p:cNvPr id="3" name="Subtitle 2">
            <a:extLst>
              <a:ext uri="{FF2B5EF4-FFF2-40B4-BE49-F238E27FC236}">
                <a16:creationId xmlns:a16="http://schemas.microsoft.com/office/drawing/2014/main" id="{B44CB570-7523-4DF2-8BB0-6C3FEC7C7141}"/>
              </a:ext>
            </a:extLst>
          </p:cNvPr>
          <p:cNvSpPr>
            <a:spLocks noGrp="1"/>
          </p:cNvSpPr>
          <p:nvPr>
            <p:ph type="subTitle" idx="1"/>
          </p:nvPr>
        </p:nvSpPr>
        <p:spPr/>
        <p:txBody>
          <a:bodyPr/>
          <a:lstStyle/>
          <a:p>
            <a:r>
              <a:rPr lang="en-US" sz="1200" dirty="0">
                <a:solidFill>
                  <a:schemeClr val="bg1"/>
                </a:solidFill>
              </a:rPr>
              <a:t>The physical deterioration and escalation tool for the care sector</a:t>
            </a:r>
            <a:endParaRPr lang="en-GB" dirty="0"/>
          </a:p>
        </p:txBody>
      </p:sp>
      <p:sp>
        <p:nvSpPr>
          <p:cNvPr id="4" name="Text Placeholder 3">
            <a:extLst>
              <a:ext uri="{FF2B5EF4-FFF2-40B4-BE49-F238E27FC236}">
                <a16:creationId xmlns:a16="http://schemas.microsoft.com/office/drawing/2014/main" id="{71B20B89-8513-4933-B991-7101E15A937A}"/>
              </a:ext>
            </a:extLst>
          </p:cNvPr>
          <p:cNvSpPr>
            <a:spLocks noGrp="1"/>
          </p:cNvSpPr>
          <p:nvPr>
            <p:ph type="body" sz="quarter" idx="10"/>
          </p:nvPr>
        </p:nvSpPr>
        <p:spPr>
          <a:xfrm>
            <a:off x="715963" y="6055393"/>
            <a:ext cx="3124517" cy="166712"/>
          </a:xfrm>
        </p:spPr>
        <p:txBody>
          <a:bodyPr/>
          <a:lstStyle/>
          <a:p>
            <a:r>
              <a:rPr lang="en-GB" dirty="0"/>
              <a:t>Wessex Patient Safety Collaborative</a:t>
            </a:r>
          </a:p>
        </p:txBody>
      </p:sp>
    </p:spTree>
    <p:extLst>
      <p:ext uri="{BB962C8B-B14F-4D97-AF65-F5344CB8AC3E}">
        <p14:creationId xmlns:p14="http://schemas.microsoft.com/office/powerpoint/2010/main" val="343736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78F59C-E6DE-4D29-B9C9-A3DB723BB11B}"/>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1AE4B39F-4263-4B32-BCE8-048D5564A0FD}"/>
              </a:ext>
            </a:extLst>
          </p:cNvPr>
          <p:cNvSpPr>
            <a:spLocks noGrp="1"/>
          </p:cNvSpPr>
          <p:nvPr>
            <p:ph type="sldNum" sz="quarter" idx="4"/>
          </p:nvPr>
        </p:nvSpPr>
        <p:spPr/>
        <p:txBody>
          <a:bodyPr/>
          <a:lstStyle/>
          <a:p>
            <a:fld id="{C444E201-67E6-4C84-91CE-EF6C201C1FBB}" type="slidenum">
              <a:rPr lang="en-GB" smtClean="0"/>
              <a:pPr/>
              <a:t>10</a:t>
            </a:fld>
            <a:endParaRPr lang="en-GB" dirty="0"/>
          </a:p>
        </p:txBody>
      </p:sp>
      <p:sp>
        <p:nvSpPr>
          <p:cNvPr id="14" name="TextBox 13">
            <a:extLst>
              <a:ext uri="{FF2B5EF4-FFF2-40B4-BE49-F238E27FC236}">
                <a16:creationId xmlns:a16="http://schemas.microsoft.com/office/drawing/2014/main" id="{51F1B7FB-8993-48A7-AE8C-51EA9197656D}"/>
              </a:ext>
            </a:extLst>
          </p:cNvPr>
          <p:cNvSpPr txBox="1"/>
          <p:nvPr/>
        </p:nvSpPr>
        <p:spPr>
          <a:xfrm>
            <a:off x="228989" y="117468"/>
            <a:ext cx="5211748" cy="369332"/>
          </a:xfrm>
          <a:prstGeom prst="rect">
            <a:avLst/>
          </a:prstGeom>
          <a:noFill/>
        </p:spPr>
        <p:txBody>
          <a:bodyPr wrap="none" rtlCol="0">
            <a:spAutoFit/>
          </a:bodyPr>
          <a:lstStyle/>
          <a:p>
            <a:r>
              <a:rPr lang="en-US" dirty="0">
                <a:solidFill>
                  <a:schemeClr val="tx2"/>
                </a:solidFill>
              </a:rPr>
              <a:t>A Soft Signs approach to identifying Deterioration</a:t>
            </a:r>
          </a:p>
        </p:txBody>
      </p:sp>
      <p:pic>
        <p:nvPicPr>
          <p:cNvPr id="9" name="Picture 8">
            <a:extLst>
              <a:ext uri="{FF2B5EF4-FFF2-40B4-BE49-F238E27FC236}">
                <a16:creationId xmlns:a16="http://schemas.microsoft.com/office/drawing/2014/main" id="{EBED5A7F-FB15-4DAE-BEF7-D50BA3467179}"/>
              </a:ext>
            </a:extLst>
          </p:cNvPr>
          <p:cNvPicPr>
            <a:picLocks noChangeAspect="1"/>
          </p:cNvPicPr>
          <p:nvPr/>
        </p:nvPicPr>
        <p:blipFill>
          <a:blip r:embed="rId2"/>
          <a:stretch>
            <a:fillRect/>
          </a:stretch>
        </p:blipFill>
        <p:spPr>
          <a:xfrm>
            <a:off x="883575" y="830645"/>
            <a:ext cx="3592158" cy="5102278"/>
          </a:xfrm>
          <a:prstGeom prst="rect">
            <a:avLst/>
          </a:prstGeom>
          <a:ln>
            <a:solidFill>
              <a:schemeClr val="tx1"/>
            </a:solidFill>
          </a:ln>
        </p:spPr>
      </p:pic>
      <p:pic>
        <p:nvPicPr>
          <p:cNvPr id="11" name="Picture 10">
            <a:extLst>
              <a:ext uri="{FF2B5EF4-FFF2-40B4-BE49-F238E27FC236}">
                <a16:creationId xmlns:a16="http://schemas.microsoft.com/office/drawing/2014/main" id="{AC724972-0675-47F8-937F-F14ED0783206}"/>
              </a:ext>
            </a:extLst>
          </p:cNvPr>
          <p:cNvPicPr>
            <a:picLocks noChangeAspect="1"/>
          </p:cNvPicPr>
          <p:nvPr/>
        </p:nvPicPr>
        <p:blipFill>
          <a:blip r:embed="rId3"/>
          <a:stretch>
            <a:fillRect/>
          </a:stretch>
        </p:blipFill>
        <p:spPr>
          <a:xfrm>
            <a:off x="4807723" y="836832"/>
            <a:ext cx="3585732" cy="5089427"/>
          </a:xfrm>
          <a:prstGeom prst="rect">
            <a:avLst/>
          </a:prstGeom>
          <a:ln>
            <a:solidFill>
              <a:schemeClr val="tx1"/>
            </a:solidFill>
          </a:ln>
        </p:spPr>
      </p:pic>
      <p:sp>
        <p:nvSpPr>
          <p:cNvPr id="13" name="TextBox 12">
            <a:extLst>
              <a:ext uri="{FF2B5EF4-FFF2-40B4-BE49-F238E27FC236}">
                <a16:creationId xmlns:a16="http://schemas.microsoft.com/office/drawing/2014/main" id="{E823B6A6-5E0D-4287-A775-C4EAEAC06795}"/>
              </a:ext>
            </a:extLst>
          </p:cNvPr>
          <p:cNvSpPr txBox="1"/>
          <p:nvPr/>
        </p:nvSpPr>
        <p:spPr>
          <a:xfrm>
            <a:off x="889953" y="5948209"/>
            <a:ext cx="3585732" cy="246221"/>
          </a:xfrm>
          <a:prstGeom prst="rect">
            <a:avLst/>
          </a:prstGeom>
          <a:noFill/>
        </p:spPr>
        <p:txBody>
          <a:bodyPr wrap="square" rtlCol="0">
            <a:spAutoFit/>
          </a:bodyPr>
          <a:lstStyle/>
          <a:p>
            <a:pPr algn="ctr"/>
            <a:r>
              <a:rPr lang="en-GB" sz="1000" dirty="0">
                <a:solidFill>
                  <a:srgbClr val="7030A0"/>
                </a:solidFill>
              </a:rPr>
              <a:t>With purple (possible Covid-19) Soft Signs</a:t>
            </a:r>
          </a:p>
        </p:txBody>
      </p:sp>
    </p:spTree>
    <p:extLst>
      <p:ext uri="{BB962C8B-B14F-4D97-AF65-F5344CB8AC3E}">
        <p14:creationId xmlns:p14="http://schemas.microsoft.com/office/powerpoint/2010/main" val="394442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78F59C-E6DE-4D29-B9C9-A3DB723BB11B}"/>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1AE4B39F-4263-4B32-BCE8-048D5564A0FD}"/>
              </a:ext>
            </a:extLst>
          </p:cNvPr>
          <p:cNvSpPr>
            <a:spLocks noGrp="1"/>
          </p:cNvSpPr>
          <p:nvPr>
            <p:ph type="sldNum" sz="quarter" idx="4"/>
          </p:nvPr>
        </p:nvSpPr>
        <p:spPr/>
        <p:txBody>
          <a:bodyPr/>
          <a:lstStyle/>
          <a:p>
            <a:fld id="{C444E201-67E6-4C84-91CE-EF6C201C1FBB}" type="slidenum">
              <a:rPr lang="en-GB" smtClean="0"/>
              <a:pPr/>
              <a:t>11</a:t>
            </a:fld>
            <a:endParaRPr lang="en-GB" dirty="0"/>
          </a:p>
        </p:txBody>
      </p:sp>
      <p:sp>
        <p:nvSpPr>
          <p:cNvPr id="14" name="TextBox 13">
            <a:extLst>
              <a:ext uri="{FF2B5EF4-FFF2-40B4-BE49-F238E27FC236}">
                <a16:creationId xmlns:a16="http://schemas.microsoft.com/office/drawing/2014/main" id="{51F1B7FB-8993-48A7-AE8C-51EA9197656D}"/>
              </a:ext>
            </a:extLst>
          </p:cNvPr>
          <p:cNvSpPr txBox="1"/>
          <p:nvPr/>
        </p:nvSpPr>
        <p:spPr>
          <a:xfrm>
            <a:off x="228989" y="117468"/>
            <a:ext cx="5211748" cy="369332"/>
          </a:xfrm>
          <a:prstGeom prst="rect">
            <a:avLst/>
          </a:prstGeom>
          <a:noFill/>
        </p:spPr>
        <p:txBody>
          <a:bodyPr wrap="none" rtlCol="0">
            <a:spAutoFit/>
          </a:bodyPr>
          <a:lstStyle/>
          <a:p>
            <a:r>
              <a:rPr lang="en-US" dirty="0">
                <a:solidFill>
                  <a:schemeClr val="tx2"/>
                </a:solidFill>
              </a:rPr>
              <a:t>A Soft Signs approach to identifying Deterioration</a:t>
            </a:r>
          </a:p>
        </p:txBody>
      </p:sp>
      <p:sp>
        <p:nvSpPr>
          <p:cNvPr id="4" name="TextBox 3">
            <a:extLst>
              <a:ext uri="{FF2B5EF4-FFF2-40B4-BE49-F238E27FC236}">
                <a16:creationId xmlns:a16="http://schemas.microsoft.com/office/drawing/2014/main" id="{163438BE-EF17-4365-BBF8-56F3D6A402DC}"/>
              </a:ext>
            </a:extLst>
          </p:cNvPr>
          <p:cNvSpPr txBox="1"/>
          <p:nvPr/>
        </p:nvSpPr>
        <p:spPr>
          <a:xfrm>
            <a:off x="5234738" y="1925597"/>
            <a:ext cx="3089307" cy="1200329"/>
          </a:xfrm>
          <a:prstGeom prst="rect">
            <a:avLst/>
          </a:prstGeom>
          <a:noFill/>
        </p:spPr>
        <p:txBody>
          <a:bodyPr wrap="none" rtlCol="0">
            <a:spAutoFit/>
          </a:bodyPr>
          <a:lstStyle/>
          <a:p>
            <a:pPr marL="285750" indent="-285750">
              <a:buFont typeface="Arial" panose="020B0604020202020204" pitchFamily="34" charset="0"/>
              <a:buChar char="•"/>
            </a:pPr>
            <a:r>
              <a:rPr lang="en-GB" dirty="0">
                <a:solidFill>
                  <a:schemeClr val="tx2"/>
                </a:solidFill>
              </a:rPr>
              <a:t>Understanding Soft Signs</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Recognising Normal </a:t>
            </a:r>
          </a:p>
          <a:p>
            <a:endParaRPr lang="en-GB" dirty="0">
              <a:solidFill>
                <a:schemeClr val="tx2"/>
              </a:solidFill>
            </a:endParaRPr>
          </a:p>
        </p:txBody>
      </p:sp>
      <p:pic>
        <p:nvPicPr>
          <p:cNvPr id="18" name="Picture 17">
            <a:extLst>
              <a:ext uri="{FF2B5EF4-FFF2-40B4-BE49-F238E27FC236}">
                <a16:creationId xmlns:a16="http://schemas.microsoft.com/office/drawing/2014/main" id="{5F4B33BE-6297-4D55-A809-187D44237653}"/>
              </a:ext>
            </a:extLst>
          </p:cNvPr>
          <p:cNvPicPr>
            <a:picLocks noChangeAspect="1"/>
          </p:cNvPicPr>
          <p:nvPr/>
        </p:nvPicPr>
        <p:blipFill>
          <a:blip r:embed="rId2"/>
          <a:stretch>
            <a:fillRect/>
          </a:stretch>
        </p:blipFill>
        <p:spPr>
          <a:xfrm>
            <a:off x="883575" y="830645"/>
            <a:ext cx="3592158" cy="5102278"/>
          </a:xfrm>
          <a:prstGeom prst="rect">
            <a:avLst/>
          </a:prstGeom>
          <a:ln>
            <a:solidFill>
              <a:schemeClr val="tx1"/>
            </a:solidFill>
          </a:ln>
        </p:spPr>
      </p:pic>
    </p:spTree>
    <p:extLst>
      <p:ext uri="{BB962C8B-B14F-4D97-AF65-F5344CB8AC3E}">
        <p14:creationId xmlns:p14="http://schemas.microsoft.com/office/powerpoint/2010/main" val="32357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34A278-33FE-4A8D-B7E3-3F1E8FD17C95}"/>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52E515AA-FFE2-4A99-BEEF-E6B5A2D67EDF}"/>
              </a:ext>
            </a:extLst>
          </p:cNvPr>
          <p:cNvSpPr>
            <a:spLocks noGrp="1"/>
          </p:cNvSpPr>
          <p:nvPr>
            <p:ph type="sldNum" sz="quarter" idx="4"/>
          </p:nvPr>
        </p:nvSpPr>
        <p:spPr/>
        <p:txBody>
          <a:bodyPr/>
          <a:lstStyle/>
          <a:p>
            <a:fld id="{C444E201-67E6-4C84-91CE-EF6C201C1FBB}" type="slidenum">
              <a:rPr lang="en-GB" smtClean="0"/>
              <a:pPr/>
              <a:t>12</a:t>
            </a:fld>
            <a:endParaRPr lang="en-GB" dirty="0"/>
          </a:p>
        </p:txBody>
      </p:sp>
      <p:sp>
        <p:nvSpPr>
          <p:cNvPr id="5" name="TextBox 4">
            <a:extLst>
              <a:ext uri="{FF2B5EF4-FFF2-40B4-BE49-F238E27FC236}">
                <a16:creationId xmlns:a16="http://schemas.microsoft.com/office/drawing/2014/main" id="{BDA579FA-DE85-4ED9-AE92-050289AFE643}"/>
              </a:ext>
            </a:extLst>
          </p:cNvPr>
          <p:cNvSpPr txBox="1"/>
          <p:nvPr/>
        </p:nvSpPr>
        <p:spPr>
          <a:xfrm>
            <a:off x="1964552" y="2778647"/>
            <a:ext cx="5214889" cy="584775"/>
          </a:xfrm>
          <a:prstGeom prst="rect">
            <a:avLst/>
          </a:prstGeom>
          <a:noFill/>
        </p:spPr>
        <p:txBody>
          <a:bodyPr wrap="none" rtlCol="0">
            <a:spAutoFit/>
          </a:bodyPr>
          <a:lstStyle/>
          <a:p>
            <a:pPr algn="ctr"/>
            <a:r>
              <a:rPr lang="en-GB" sz="3200" b="1" dirty="0">
                <a:solidFill>
                  <a:schemeClr val="accent1"/>
                </a:solidFill>
              </a:rPr>
              <a:t>Understanding Soft Signs</a:t>
            </a:r>
          </a:p>
        </p:txBody>
      </p:sp>
      <p:pic>
        <p:nvPicPr>
          <p:cNvPr id="9" name="Picture 8">
            <a:extLst>
              <a:ext uri="{FF2B5EF4-FFF2-40B4-BE49-F238E27FC236}">
                <a16:creationId xmlns:a16="http://schemas.microsoft.com/office/drawing/2014/main" id="{7471E595-4858-408C-9D25-CAD7E47DFB30}"/>
              </a:ext>
            </a:extLst>
          </p:cNvPr>
          <p:cNvPicPr>
            <a:picLocks noChangeAspect="1"/>
          </p:cNvPicPr>
          <p:nvPr/>
        </p:nvPicPr>
        <p:blipFill>
          <a:blip r:embed="rId2"/>
          <a:stretch>
            <a:fillRect/>
          </a:stretch>
        </p:blipFill>
        <p:spPr>
          <a:xfrm>
            <a:off x="1476583" y="4810228"/>
            <a:ext cx="6154009" cy="838317"/>
          </a:xfrm>
          <a:prstGeom prst="rect">
            <a:avLst/>
          </a:prstGeom>
        </p:spPr>
      </p:pic>
      <p:pic>
        <p:nvPicPr>
          <p:cNvPr id="6" name="Picture 5">
            <a:extLst>
              <a:ext uri="{FF2B5EF4-FFF2-40B4-BE49-F238E27FC236}">
                <a16:creationId xmlns:a16="http://schemas.microsoft.com/office/drawing/2014/main" id="{B8AD6AA5-5295-4519-8228-122D2127D397}"/>
              </a:ext>
            </a:extLst>
          </p:cNvPr>
          <p:cNvPicPr>
            <a:picLocks noChangeAspect="1"/>
          </p:cNvPicPr>
          <p:nvPr/>
        </p:nvPicPr>
        <p:blipFill>
          <a:blip r:embed="rId3"/>
          <a:stretch>
            <a:fillRect/>
          </a:stretch>
        </p:blipFill>
        <p:spPr>
          <a:xfrm>
            <a:off x="1765432" y="428958"/>
            <a:ext cx="5613131" cy="2072433"/>
          </a:xfrm>
          <a:prstGeom prst="rect">
            <a:avLst/>
          </a:prstGeom>
        </p:spPr>
      </p:pic>
      <p:pic>
        <p:nvPicPr>
          <p:cNvPr id="13" name="Picture 12">
            <a:extLst>
              <a:ext uri="{FF2B5EF4-FFF2-40B4-BE49-F238E27FC236}">
                <a16:creationId xmlns:a16="http://schemas.microsoft.com/office/drawing/2014/main" id="{B33DE03B-2CFC-4A13-AECE-0B75DC2CCE79}"/>
              </a:ext>
            </a:extLst>
          </p:cNvPr>
          <p:cNvPicPr>
            <a:picLocks noChangeAspect="1"/>
          </p:cNvPicPr>
          <p:nvPr/>
        </p:nvPicPr>
        <p:blipFill>
          <a:blip r:embed="rId4"/>
          <a:stretch>
            <a:fillRect/>
          </a:stretch>
        </p:blipFill>
        <p:spPr>
          <a:xfrm>
            <a:off x="1503268" y="3846344"/>
            <a:ext cx="4343776" cy="891617"/>
          </a:xfrm>
          <a:prstGeom prst="rect">
            <a:avLst/>
          </a:prstGeom>
        </p:spPr>
      </p:pic>
    </p:spTree>
    <p:extLst>
      <p:ext uri="{BB962C8B-B14F-4D97-AF65-F5344CB8AC3E}">
        <p14:creationId xmlns:p14="http://schemas.microsoft.com/office/powerpoint/2010/main" val="272911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F48411-0A4B-477C-8F76-AB5D1716C562}"/>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2B8DE25E-1C47-40E8-B710-EDC2C4E70885}"/>
              </a:ext>
            </a:extLst>
          </p:cNvPr>
          <p:cNvSpPr>
            <a:spLocks noGrp="1"/>
          </p:cNvSpPr>
          <p:nvPr>
            <p:ph type="sldNum" sz="quarter" idx="4"/>
          </p:nvPr>
        </p:nvSpPr>
        <p:spPr/>
        <p:txBody>
          <a:bodyPr/>
          <a:lstStyle/>
          <a:p>
            <a:fld id="{C444E201-67E6-4C84-91CE-EF6C201C1FBB}" type="slidenum">
              <a:rPr lang="en-GB" smtClean="0"/>
              <a:pPr/>
              <a:t>13</a:t>
            </a:fld>
            <a:endParaRPr lang="en-GB" dirty="0"/>
          </a:p>
        </p:txBody>
      </p:sp>
      <p:pic>
        <p:nvPicPr>
          <p:cNvPr id="5" name="Picture 4">
            <a:extLst>
              <a:ext uri="{FF2B5EF4-FFF2-40B4-BE49-F238E27FC236}">
                <a16:creationId xmlns:a16="http://schemas.microsoft.com/office/drawing/2014/main" id="{FC03B140-F2B5-4F1F-BFE0-6C6F2F95CB33}"/>
              </a:ext>
            </a:extLst>
          </p:cNvPr>
          <p:cNvPicPr>
            <a:picLocks noChangeAspect="1"/>
          </p:cNvPicPr>
          <p:nvPr/>
        </p:nvPicPr>
        <p:blipFill>
          <a:blip r:embed="rId2"/>
          <a:stretch>
            <a:fillRect/>
          </a:stretch>
        </p:blipFill>
        <p:spPr>
          <a:xfrm>
            <a:off x="418290" y="1052926"/>
            <a:ext cx="2277653" cy="4501841"/>
          </a:xfrm>
          <a:prstGeom prst="rect">
            <a:avLst/>
          </a:prstGeom>
        </p:spPr>
      </p:pic>
      <p:sp>
        <p:nvSpPr>
          <p:cNvPr id="7" name="Rectangle 6">
            <a:extLst>
              <a:ext uri="{FF2B5EF4-FFF2-40B4-BE49-F238E27FC236}">
                <a16:creationId xmlns:a16="http://schemas.microsoft.com/office/drawing/2014/main" id="{66B46413-33F4-4EC6-AF52-0A0775AE1D47}"/>
              </a:ext>
            </a:extLst>
          </p:cNvPr>
          <p:cNvSpPr/>
          <p:nvPr/>
        </p:nvSpPr>
        <p:spPr>
          <a:xfrm>
            <a:off x="3147130" y="1276662"/>
            <a:ext cx="5437762" cy="3416320"/>
          </a:xfrm>
          <a:prstGeom prst="rect">
            <a:avLst/>
          </a:prstGeom>
        </p:spPr>
        <p:txBody>
          <a:bodyPr wrap="square">
            <a:spAutoFit/>
          </a:bodyPr>
          <a:lstStyle/>
          <a:p>
            <a:r>
              <a:rPr lang="en-US" sz="1200" dirty="0"/>
              <a:t>Early signs of physical “unwellness” can be </a:t>
            </a:r>
            <a:r>
              <a:rPr lang="en-US" sz="1200" dirty="0" err="1"/>
              <a:t>recognised</a:t>
            </a:r>
            <a:r>
              <a:rPr lang="en-US" sz="1200" dirty="0"/>
              <a:t> intuitively by physical healthcare practitioners as evidenced by people saying “I know something is wrong, I just don’t know what”. </a:t>
            </a:r>
          </a:p>
          <a:p>
            <a:endParaRPr lang="en-US" sz="1200" dirty="0"/>
          </a:p>
          <a:p>
            <a:r>
              <a:rPr lang="en-US" sz="1200" dirty="0"/>
              <a:t>Even people without training, but who are familiar with someone’s usual </a:t>
            </a:r>
            <a:r>
              <a:rPr lang="en-US" sz="1200" dirty="0" err="1"/>
              <a:t>behaviour</a:t>
            </a:r>
            <a:r>
              <a:rPr lang="en-US" sz="1200" dirty="0"/>
              <a:t> and habits, can often sense a problem resulting in them reporting that the relative, person or child in their care “just isn’t themselves”.</a:t>
            </a:r>
            <a:br>
              <a:rPr lang="en-US" sz="1200" dirty="0"/>
            </a:br>
            <a:endParaRPr lang="en-US" sz="1200" dirty="0"/>
          </a:p>
          <a:p>
            <a:r>
              <a:rPr lang="en-US" sz="1200" dirty="0"/>
              <a:t>There is some evidence to suggest that it is possible to identify physical deterioration before hard physiological signs are present with one study by </a:t>
            </a:r>
            <a:r>
              <a:rPr lang="en-US" sz="1200" dirty="0" err="1"/>
              <a:t>Boockark</a:t>
            </a:r>
            <a:r>
              <a:rPr lang="en-US" sz="1200" dirty="0"/>
              <a:t> et al finding that “Nursing assistants' documentation of signs of illness preceded chart documentation by an average of 5 days.”</a:t>
            </a:r>
          </a:p>
          <a:p>
            <a:endParaRPr lang="en-US" sz="1200" dirty="0"/>
          </a:p>
          <a:p>
            <a:r>
              <a:rPr lang="en-US" sz="1200" dirty="0"/>
              <a:t>Geoff Cooper, Wessex PSC Programme Lead for Deterioration, has written a paper exploring the understanding of Soft Signs in the literature and their application to Deterioration. This paper can be downloaded from the Wessex PSC website at: </a:t>
            </a:r>
            <a:r>
              <a:rPr lang="en-GB" sz="1200" dirty="0">
                <a:hlinkClick r:id="rId3"/>
              </a:rPr>
              <a:t>https://wessexahsn.org.uk/projects/357/using-soft-signs-to-identify-early-indications-of-physical-deterioration</a:t>
            </a:r>
            <a:endParaRPr lang="en-US" sz="1200" dirty="0"/>
          </a:p>
        </p:txBody>
      </p:sp>
      <p:sp>
        <p:nvSpPr>
          <p:cNvPr id="9" name="Rectangle 8">
            <a:extLst>
              <a:ext uri="{FF2B5EF4-FFF2-40B4-BE49-F238E27FC236}">
                <a16:creationId xmlns:a16="http://schemas.microsoft.com/office/drawing/2014/main" id="{BC16CF75-54CA-4335-8ED6-7FC438DF771F}"/>
              </a:ext>
            </a:extLst>
          </p:cNvPr>
          <p:cNvSpPr/>
          <p:nvPr/>
        </p:nvSpPr>
        <p:spPr>
          <a:xfrm>
            <a:off x="240031" y="227532"/>
            <a:ext cx="7558391" cy="338554"/>
          </a:xfrm>
          <a:prstGeom prst="rect">
            <a:avLst/>
          </a:prstGeom>
        </p:spPr>
        <p:txBody>
          <a:bodyPr wrap="square">
            <a:spAutoFit/>
          </a:bodyPr>
          <a:lstStyle/>
          <a:p>
            <a:r>
              <a:rPr lang="en-US" sz="1600" b="1" dirty="0">
                <a:solidFill>
                  <a:schemeClr val="tx2"/>
                </a:solidFill>
              </a:rPr>
              <a:t>Using Soft Signs to Identify early indications of Physical Deterioration</a:t>
            </a:r>
          </a:p>
        </p:txBody>
      </p:sp>
    </p:spTree>
    <p:extLst>
      <p:ext uri="{BB962C8B-B14F-4D97-AF65-F5344CB8AC3E}">
        <p14:creationId xmlns:p14="http://schemas.microsoft.com/office/powerpoint/2010/main" val="66550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6250A3-692F-4A5B-888E-48E8764C5786}"/>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83CAA4EE-3D47-4173-8AEB-AE76518E93BE}"/>
              </a:ext>
            </a:extLst>
          </p:cNvPr>
          <p:cNvSpPr>
            <a:spLocks noGrp="1"/>
          </p:cNvSpPr>
          <p:nvPr>
            <p:ph type="sldNum" sz="quarter" idx="4"/>
          </p:nvPr>
        </p:nvSpPr>
        <p:spPr/>
        <p:txBody>
          <a:bodyPr/>
          <a:lstStyle/>
          <a:p>
            <a:fld id="{C444E201-67E6-4C84-91CE-EF6C201C1FBB}" type="slidenum">
              <a:rPr lang="en-GB" smtClean="0"/>
              <a:pPr/>
              <a:t>14</a:t>
            </a:fld>
            <a:endParaRPr lang="en-GB" dirty="0"/>
          </a:p>
        </p:txBody>
      </p:sp>
      <p:pic>
        <p:nvPicPr>
          <p:cNvPr id="4" name="Picture 3">
            <a:extLst>
              <a:ext uri="{FF2B5EF4-FFF2-40B4-BE49-F238E27FC236}">
                <a16:creationId xmlns:a16="http://schemas.microsoft.com/office/drawing/2014/main" id="{CD82F236-74EB-4CC4-8D96-7588E1CC3F7D}"/>
              </a:ext>
            </a:extLst>
          </p:cNvPr>
          <p:cNvPicPr>
            <a:picLocks noChangeAspect="1"/>
          </p:cNvPicPr>
          <p:nvPr/>
        </p:nvPicPr>
        <p:blipFill>
          <a:blip r:embed="rId2"/>
          <a:stretch>
            <a:fillRect/>
          </a:stretch>
        </p:blipFill>
        <p:spPr>
          <a:xfrm>
            <a:off x="90206" y="327136"/>
            <a:ext cx="4655965" cy="5878893"/>
          </a:xfrm>
          <a:prstGeom prst="rect">
            <a:avLst/>
          </a:prstGeom>
        </p:spPr>
      </p:pic>
      <p:pic>
        <p:nvPicPr>
          <p:cNvPr id="5" name="Picture 4">
            <a:extLst>
              <a:ext uri="{FF2B5EF4-FFF2-40B4-BE49-F238E27FC236}">
                <a16:creationId xmlns:a16="http://schemas.microsoft.com/office/drawing/2014/main" id="{921330C7-E55A-4158-8A42-BEC9CB9CC10C}"/>
              </a:ext>
            </a:extLst>
          </p:cNvPr>
          <p:cNvPicPr>
            <a:picLocks noChangeAspect="1"/>
          </p:cNvPicPr>
          <p:nvPr/>
        </p:nvPicPr>
        <p:blipFill>
          <a:blip r:embed="rId3"/>
          <a:stretch>
            <a:fillRect/>
          </a:stretch>
        </p:blipFill>
        <p:spPr>
          <a:xfrm>
            <a:off x="4450593" y="731521"/>
            <a:ext cx="4519726" cy="5803655"/>
          </a:xfrm>
          <a:prstGeom prst="rect">
            <a:avLst/>
          </a:prstGeom>
        </p:spPr>
      </p:pic>
      <p:cxnSp>
        <p:nvCxnSpPr>
          <p:cNvPr id="6" name="Straight Connector 5">
            <a:extLst>
              <a:ext uri="{FF2B5EF4-FFF2-40B4-BE49-F238E27FC236}">
                <a16:creationId xmlns:a16="http://schemas.microsoft.com/office/drawing/2014/main" id="{40C53417-AA61-41CD-B1F7-EC7E7205D7CC}"/>
              </a:ext>
            </a:extLst>
          </p:cNvPr>
          <p:cNvCxnSpPr/>
          <p:nvPr/>
        </p:nvCxnSpPr>
        <p:spPr>
          <a:xfrm>
            <a:off x="4572000"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7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AD2066-C773-4F6B-BB6C-EC6B6E95086B}"/>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643EE1B9-5CBF-4B39-A7D7-A670DF96CB8B}"/>
              </a:ext>
            </a:extLst>
          </p:cNvPr>
          <p:cNvSpPr>
            <a:spLocks noGrp="1"/>
          </p:cNvSpPr>
          <p:nvPr>
            <p:ph type="sldNum" sz="quarter" idx="4"/>
          </p:nvPr>
        </p:nvSpPr>
        <p:spPr/>
        <p:txBody>
          <a:bodyPr/>
          <a:lstStyle/>
          <a:p>
            <a:fld id="{C444E201-67E6-4C84-91CE-EF6C201C1FBB}" type="slidenum">
              <a:rPr lang="en-GB" smtClean="0"/>
              <a:pPr/>
              <a:t>15</a:t>
            </a:fld>
            <a:endParaRPr lang="en-GB" dirty="0"/>
          </a:p>
        </p:txBody>
      </p:sp>
      <p:pic>
        <p:nvPicPr>
          <p:cNvPr id="5" name="Picture 4">
            <a:extLst>
              <a:ext uri="{FF2B5EF4-FFF2-40B4-BE49-F238E27FC236}">
                <a16:creationId xmlns:a16="http://schemas.microsoft.com/office/drawing/2014/main" id="{7E1B5B94-CBC0-4362-846F-66C9083DB824}"/>
              </a:ext>
            </a:extLst>
          </p:cNvPr>
          <p:cNvPicPr>
            <a:picLocks noChangeAspect="1"/>
          </p:cNvPicPr>
          <p:nvPr/>
        </p:nvPicPr>
        <p:blipFill>
          <a:blip r:embed="rId2"/>
          <a:stretch>
            <a:fillRect/>
          </a:stretch>
        </p:blipFill>
        <p:spPr>
          <a:xfrm>
            <a:off x="141031" y="515358"/>
            <a:ext cx="3520999" cy="3726159"/>
          </a:xfrm>
          <a:prstGeom prst="rect">
            <a:avLst/>
          </a:prstGeom>
        </p:spPr>
      </p:pic>
      <p:pic>
        <p:nvPicPr>
          <p:cNvPr id="7" name="Picture 6">
            <a:extLst>
              <a:ext uri="{FF2B5EF4-FFF2-40B4-BE49-F238E27FC236}">
                <a16:creationId xmlns:a16="http://schemas.microsoft.com/office/drawing/2014/main" id="{5105B1CB-4A6A-44F4-BFEB-7DDCF8180FFB}"/>
              </a:ext>
            </a:extLst>
          </p:cNvPr>
          <p:cNvPicPr>
            <a:picLocks noChangeAspect="1"/>
          </p:cNvPicPr>
          <p:nvPr/>
        </p:nvPicPr>
        <p:blipFill>
          <a:blip r:embed="rId3"/>
          <a:stretch>
            <a:fillRect/>
          </a:stretch>
        </p:blipFill>
        <p:spPr>
          <a:xfrm>
            <a:off x="1811907" y="2308849"/>
            <a:ext cx="3492101" cy="3991757"/>
          </a:xfrm>
          <a:prstGeom prst="rect">
            <a:avLst/>
          </a:prstGeom>
        </p:spPr>
      </p:pic>
      <p:pic>
        <p:nvPicPr>
          <p:cNvPr id="9" name="Picture 8">
            <a:extLst>
              <a:ext uri="{FF2B5EF4-FFF2-40B4-BE49-F238E27FC236}">
                <a16:creationId xmlns:a16="http://schemas.microsoft.com/office/drawing/2014/main" id="{D04E6FC1-90DE-4E90-88D2-1CCEEE68A5E0}"/>
              </a:ext>
            </a:extLst>
          </p:cNvPr>
          <p:cNvPicPr>
            <a:picLocks noChangeAspect="1"/>
          </p:cNvPicPr>
          <p:nvPr/>
        </p:nvPicPr>
        <p:blipFill>
          <a:blip r:embed="rId4"/>
          <a:stretch>
            <a:fillRect/>
          </a:stretch>
        </p:blipFill>
        <p:spPr>
          <a:xfrm>
            <a:off x="4387070" y="1025902"/>
            <a:ext cx="3520999" cy="3448916"/>
          </a:xfrm>
          <a:prstGeom prst="rect">
            <a:avLst/>
          </a:prstGeom>
        </p:spPr>
      </p:pic>
      <p:sp>
        <p:nvSpPr>
          <p:cNvPr id="12" name="TextBox 11">
            <a:extLst>
              <a:ext uri="{FF2B5EF4-FFF2-40B4-BE49-F238E27FC236}">
                <a16:creationId xmlns:a16="http://schemas.microsoft.com/office/drawing/2014/main" id="{750A14EE-B668-4971-82F1-2EF6E20CAE43}"/>
              </a:ext>
            </a:extLst>
          </p:cNvPr>
          <p:cNvSpPr txBox="1"/>
          <p:nvPr/>
        </p:nvSpPr>
        <p:spPr>
          <a:xfrm>
            <a:off x="56549" y="84122"/>
            <a:ext cx="5704952" cy="369332"/>
          </a:xfrm>
          <a:prstGeom prst="rect">
            <a:avLst/>
          </a:prstGeom>
          <a:noFill/>
        </p:spPr>
        <p:txBody>
          <a:bodyPr wrap="square" rtlCol="0">
            <a:spAutoFit/>
          </a:bodyPr>
          <a:lstStyle/>
          <a:p>
            <a:r>
              <a:rPr lang="en-US" dirty="0">
                <a:solidFill>
                  <a:schemeClr val="tx2"/>
                </a:solidFill>
              </a:rPr>
              <a:t>A taxonomy of Soft Sign indicators of deterioration</a:t>
            </a:r>
          </a:p>
        </p:txBody>
      </p:sp>
      <p:pic>
        <p:nvPicPr>
          <p:cNvPr id="14" name="Picture 13" descr="A close up of a logo&#10;&#10;Description automatically generated">
            <a:extLst>
              <a:ext uri="{FF2B5EF4-FFF2-40B4-BE49-F238E27FC236}">
                <a16:creationId xmlns:a16="http://schemas.microsoft.com/office/drawing/2014/main" id="{6CA9BA5A-96B1-4098-8963-71F944AF3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938" y="408689"/>
            <a:ext cx="433005" cy="220659"/>
          </a:xfrm>
          <a:prstGeom prst="rect">
            <a:avLst/>
          </a:prstGeom>
        </p:spPr>
      </p:pic>
      <p:pic>
        <p:nvPicPr>
          <p:cNvPr id="1026" name="Picture 2" descr="Compassionate person-centred complex care | Interserve Healthcare">
            <a:extLst>
              <a:ext uri="{FF2B5EF4-FFF2-40B4-BE49-F238E27FC236}">
                <a16:creationId xmlns:a16="http://schemas.microsoft.com/office/drawing/2014/main" id="{D3CC67B3-66A9-489D-984D-ACEB3FE35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6838" y="405028"/>
            <a:ext cx="463384" cy="22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18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7CE455-41BB-4898-B62D-CB2CD76AE9E7}"/>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4670DCD0-5437-4306-BE4B-7C2A88002E63}"/>
              </a:ext>
            </a:extLst>
          </p:cNvPr>
          <p:cNvSpPr>
            <a:spLocks noGrp="1"/>
          </p:cNvSpPr>
          <p:nvPr>
            <p:ph type="sldNum" sz="quarter" idx="4"/>
          </p:nvPr>
        </p:nvSpPr>
        <p:spPr/>
        <p:txBody>
          <a:bodyPr/>
          <a:lstStyle/>
          <a:p>
            <a:fld id="{C444E201-67E6-4C84-91CE-EF6C201C1FBB}" type="slidenum">
              <a:rPr lang="en-GB" smtClean="0"/>
              <a:pPr/>
              <a:t>16</a:t>
            </a:fld>
            <a:endParaRPr lang="en-GB" dirty="0"/>
          </a:p>
        </p:txBody>
      </p:sp>
      <p:pic>
        <p:nvPicPr>
          <p:cNvPr id="5" name="Picture 4">
            <a:extLst>
              <a:ext uri="{FF2B5EF4-FFF2-40B4-BE49-F238E27FC236}">
                <a16:creationId xmlns:a16="http://schemas.microsoft.com/office/drawing/2014/main" id="{80450938-D74C-405C-A124-793CAD089E82}"/>
              </a:ext>
            </a:extLst>
          </p:cNvPr>
          <p:cNvPicPr>
            <a:picLocks noChangeAspect="1"/>
          </p:cNvPicPr>
          <p:nvPr/>
        </p:nvPicPr>
        <p:blipFill>
          <a:blip r:embed="rId2"/>
          <a:stretch>
            <a:fillRect/>
          </a:stretch>
        </p:blipFill>
        <p:spPr>
          <a:xfrm>
            <a:off x="740948" y="239421"/>
            <a:ext cx="5258534" cy="5906324"/>
          </a:xfrm>
          <a:prstGeom prst="rect">
            <a:avLst/>
          </a:prstGeom>
          <a:ln>
            <a:solidFill>
              <a:schemeClr val="tx1"/>
            </a:solidFill>
          </a:ln>
        </p:spPr>
      </p:pic>
      <p:sp>
        <p:nvSpPr>
          <p:cNvPr id="7" name="TextBox 6">
            <a:extLst>
              <a:ext uri="{FF2B5EF4-FFF2-40B4-BE49-F238E27FC236}">
                <a16:creationId xmlns:a16="http://schemas.microsoft.com/office/drawing/2014/main" id="{C0A512D8-8A12-44D4-B799-4AE85D58D958}"/>
              </a:ext>
            </a:extLst>
          </p:cNvPr>
          <p:cNvSpPr txBox="1"/>
          <p:nvPr/>
        </p:nvSpPr>
        <p:spPr>
          <a:xfrm>
            <a:off x="6514011" y="4454668"/>
            <a:ext cx="2316480" cy="1938992"/>
          </a:xfrm>
          <a:prstGeom prst="rect">
            <a:avLst/>
          </a:prstGeom>
          <a:solidFill>
            <a:schemeClr val="accent6">
              <a:lumMod val="20000"/>
              <a:lumOff val="80000"/>
            </a:schemeClr>
          </a:solidFill>
        </p:spPr>
        <p:txBody>
          <a:bodyPr wrap="square" rtlCol="0">
            <a:spAutoFit/>
          </a:bodyPr>
          <a:lstStyle/>
          <a:p>
            <a:r>
              <a:rPr lang="en-GB" sz="1200" dirty="0"/>
              <a:t>This slide is taken from the Rollout Workbook for Care Homes hence use of the  term “resident”. </a:t>
            </a:r>
          </a:p>
          <a:p>
            <a:endParaRPr lang="en-GB" sz="1200" dirty="0"/>
          </a:p>
          <a:p>
            <a:r>
              <a:rPr lang="en-GB" sz="1200" dirty="0"/>
              <a:t>People working in other care sectors or non-residential care settings may prefer to use the terms client or “person you support” instead.</a:t>
            </a:r>
          </a:p>
        </p:txBody>
      </p:sp>
    </p:spTree>
    <p:extLst>
      <p:ext uri="{BB962C8B-B14F-4D97-AF65-F5344CB8AC3E}">
        <p14:creationId xmlns:p14="http://schemas.microsoft.com/office/powerpoint/2010/main" val="415621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34A278-33FE-4A8D-B7E3-3F1E8FD17C95}"/>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52E515AA-FFE2-4A99-BEEF-E6B5A2D67EDF}"/>
              </a:ext>
            </a:extLst>
          </p:cNvPr>
          <p:cNvSpPr>
            <a:spLocks noGrp="1"/>
          </p:cNvSpPr>
          <p:nvPr>
            <p:ph type="sldNum" sz="quarter" idx="4"/>
          </p:nvPr>
        </p:nvSpPr>
        <p:spPr/>
        <p:txBody>
          <a:bodyPr/>
          <a:lstStyle/>
          <a:p>
            <a:fld id="{C444E201-67E6-4C84-91CE-EF6C201C1FBB}" type="slidenum">
              <a:rPr lang="en-GB" smtClean="0"/>
              <a:pPr/>
              <a:t>17</a:t>
            </a:fld>
            <a:endParaRPr lang="en-GB" dirty="0"/>
          </a:p>
        </p:txBody>
      </p:sp>
      <p:sp>
        <p:nvSpPr>
          <p:cNvPr id="5" name="TextBox 4">
            <a:extLst>
              <a:ext uri="{FF2B5EF4-FFF2-40B4-BE49-F238E27FC236}">
                <a16:creationId xmlns:a16="http://schemas.microsoft.com/office/drawing/2014/main" id="{BDA579FA-DE85-4ED9-AE92-050289AFE643}"/>
              </a:ext>
            </a:extLst>
          </p:cNvPr>
          <p:cNvSpPr txBox="1"/>
          <p:nvPr/>
        </p:nvSpPr>
        <p:spPr>
          <a:xfrm>
            <a:off x="2510374" y="2701135"/>
            <a:ext cx="4123245" cy="584775"/>
          </a:xfrm>
          <a:prstGeom prst="rect">
            <a:avLst/>
          </a:prstGeom>
          <a:noFill/>
        </p:spPr>
        <p:txBody>
          <a:bodyPr wrap="none" rtlCol="0">
            <a:spAutoFit/>
          </a:bodyPr>
          <a:lstStyle/>
          <a:p>
            <a:pPr algn="ctr"/>
            <a:r>
              <a:rPr lang="en-GB" sz="3200" b="1" dirty="0">
                <a:solidFill>
                  <a:schemeClr val="accent1"/>
                </a:solidFill>
              </a:rPr>
              <a:t>Recognising normal</a:t>
            </a:r>
          </a:p>
        </p:txBody>
      </p:sp>
      <p:pic>
        <p:nvPicPr>
          <p:cNvPr id="9" name="Picture 8">
            <a:extLst>
              <a:ext uri="{FF2B5EF4-FFF2-40B4-BE49-F238E27FC236}">
                <a16:creationId xmlns:a16="http://schemas.microsoft.com/office/drawing/2014/main" id="{7471E595-4858-408C-9D25-CAD7E47DFB30}"/>
              </a:ext>
            </a:extLst>
          </p:cNvPr>
          <p:cNvPicPr>
            <a:picLocks noChangeAspect="1"/>
          </p:cNvPicPr>
          <p:nvPr/>
        </p:nvPicPr>
        <p:blipFill>
          <a:blip r:embed="rId2"/>
          <a:stretch>
            <a:fillRect/>
          </a:stretch>
        </p:blipFill>
        <p:spPr>
          <a:xfrm>
            <a:off x="1476583" y="4810228"/>
            <a:ext cx="6154009" cy="838317"/>
          </a:xfrm>
          <a:prstGeom prst="rect">
            <a:avLst/>
          </a:prstGeom>
        </p:spPr>
      </p:pic>
      <p:pic>
        <p:nvPicPr>
          <p:cNvPr id="6" name="Picture 5">
            <a:extLst>
              <a:ext uri="{FF2B5EF4-FFF2-40B4-BE49-F238E27FC236}">
                <a16:creationId xmlns:a16="http://schemas.microsoft.com/office/drawing/2014/main" id="{020F8226-9C51-49C1-A3BD-A4408815557C}"/>
              </a:ext>
            </a:extLst>
          </p:cNvPr>
          <p:cNvPicPr>
            <a:picLocks noChangeAspect="1"/>
          </p:cNvPicPr>
          <p:nvPr/>
        </p:nvPicPr>
        <p:blipFill>
          <a:blip r:embed="rId3"/>
          <a:stretch>
            <a:fillRect/>
          </a:stretch>
        </p:blipFill>
        <p:spPr>
          <a:xfrm>
            <a:off x="1476583" y="3763311"/>
            <a:ext cx="4343776" cy="891617"/>
          </a:xfrm>
          <a:prstGeom prst="rect">
            <a:avLst/>
          </a:prstGeom>
        </p:spPr>
      </p:pic>
      <p:pic>
        <p:nvPicPr>
          <p:cNvPr id="13" name="Picture 12">
            <a:extLst>
              <a:ext uri="{FF2B5EF4-FFF2-40B4-BE49-F238E27FC236}">
                <a16:creationId xmlns:a16="http://schemas.microsoft.com/office/drawing/2014/main" id="{3AF41B0C-30E0-4505-AFD0-D4B42E4721BB}"/>
              </a:ext>
            </a:extLst>
          </p:cNvPr>
          <p:cNvPicPr>
            <a:picLocks noChangeAspect="1"/>
          </p:cNvPicPr>
          <p:nvPr/>
        </p:nvPicPr>
        <p:blipFill>
          <a:blip r:embed="rId4"/>
          <a:stretch>
            <a:fillRect/>
          </a:stretch>
        </p:blipFill>
        <p:spPr>
          <a:xfrm>
            <a:off x="1765432" y="428958"/>
            <a:ext cx="5613131" cy="2072433"/>
          </a:xfrm>
          <a:prstGeom prst="rect">
            <a:avLst/>
          </a:prstGeom>
        </p:spPr>
      </p:pic>
    </p:spTree>
    <p:extLst>
      <p:ext uri="{BB962C8B-B14F-4D97-AF65-F5344CB8AC3E}">
        <p14:creationId xmlns:p14="http://schemas.microsoft.com/office/powerpoint/2010/main" val="302759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19B433-487D-40DB-80AF-6248F30F5525}"/>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E3F9FD96-4AC4-470F-A01C-67304FA163D0}"/>
              </a:ext>
            </a:extLst>
          </p:cNvPr>
          <p:cNvSpPr>
            <a:spLocks noGrp="1"/>
          </p:cNvSpPr>
          <p:nvPr>
            <p:ph type="sldNum" sz="quarter" idx="4"/>
          </p:nvPr>
        </p:nvSpPr>
        <p:spPr/>
        <p:txBody>
          <a:bodyPr/>
          <a:lstStyle/>
          <a:p>
            <a:fld id="{C444E201-67E6-4C84-91CE-EF6C201C1FBB}" type="slidenum">
              <a:rPr lang="en-GB" smtClean="0"/>
              <a:pPr/>
              <a:t>18</a:t>
            </a:fld>
            <a:endParaRPr lang="en-GB" dirty="0"/>
          </a:p>
        </p:txBody>
      </p:sp>
      <p:pic>
        <p:nvPicPr>
          <p:cNvPr id="5" name="Picture 4">
            <a:extLst>
              <a:ext uri="{FF2B5EF4-FFF2-40B4-BE49-F238E27FC236}">
                <a16:creationId xmlns:a16="http://schemas.microsoft.com/office/drawing/2014/main" id="{4C1D70B7-9D70-4E92-A2C3-745575053B6D}"/>
              </a:ext>
            </a:extLst>
          </p:cNvPr>
          <p:cNvPicPr>
            <a:picLocks noChangeAspect="1"/>
          </p:cNvPicPr>
          <p:nvPr/>
        </p:nvPicPr>
        <p:blipFill>
          <a:blip r:embed="rId2"/>
          <a:stretch>
            <a:fillRect/>
          </a:stretch>
        </p:blipFill>
        <p:spPr>
          <a:xfrm>
            <a:off x="679265" y="316874"/>
            <a:ext cx="4963885" cy="5688662"/>
          </a:xfrm>
          <a:prstGeom prst="rect">
            <a:avLst/>
          </a:prstGeom>
          <a:ln>
            <a:solidFill>
              <a:schemeClr val="tx1"/>
            </a:solidFill>
          </a:ln>
        </p:spPr>
      </p:pic>
      <p:sp>
        <p:nvSpPr>
          <p:cNvPr id="9" name="TextBox 8">
            <a:extLst>
              <a:ext uri="{FF2B5EF4-FFF2-40B4-BE49-F238E27FC236}">
                <a16:creationId xmlns:a16="http://schemas.microsoft.com/office/drawing/2014/main" id="{09445DA7-B727-4B69-92C8-0B95AFFBFFFE}"/>
              </a:ext>
            </a:extLst>
          </p:cNvPr>
          <p:cNvSpPr txBox="1"/>
          <p:nvPr/>
        </p:nvSpPr>
        <p:spPr>
          <a:xfrm>
            <a:off x="6514011" y="4454668"/>
            <a:ext cx="2316480" cy="1938992"/>
          </a:xfrm>
          <a:prstGeom prst="rect">
            <a:avLst/>
          </a:prstGeom>
          <a:solidFill>
            <a:schemeClr val="accent6">
              <a:lumMod val="20000"/>
              <a:lumOff val="80000"/>
            </a:schemeClr>
          </a:solidFill>
        </p:spPr>
        <p:txBody>
          <a:bodyPr wrap="square" rtlCol="0">
            <a:spAutoFit/>
          </a:bodyPr>
          <a:lstStyle/>
          <a:p>
            <a:r>
              <a:rPr lang="en-GB" sz="1200" dirty="0"/>
              <a:t>This slide is taken from the Rollout Workbook for Care Homes hence use of the  term “resident”. </a:t>
            </a:r>
          </a:p>
          <a:p>
            <a:endParaRPr lang="en-GB" sz="1200" dirty="0"/>
          </a:p>
          <a:p>
            <a:r>
              <a:rPr lang="en-GB" sz="1200" dirty="0"/>
              <a:t>People working in other care sectors or non-residential care settings may prefer to use the terms client or “person you support” instead.</a:t>
            </a:r>
          </a:p>
        </p:txBody>
      </p:sp>
    </p:spTree>
    <p:extLst>
      <p:ext uri="{BB962C8B-B14F-4D97-AF65-F5344CB8AC3E}">
        <p14:creationId xmlns:p14="http://schemas.microsoft.com/office/powerpoint/2010/main" val="384539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E6425C-FE76-4889-A091-A98526FB785A}"/>
              </a:ext>
            </a:extLst>
          </p:cNvPr>
          <p:cNvSpPr>
            <a:spLocks noGrp="1"/>
          </p:cNvSpPr>
          <p:nvPr>
            <p:ph type="ftr" sz="quarter" idx="3"/>
          </p:nvPr>
        </p:nvSpPr>
        <p:spPr/>
        <p:txBody>
          <a:bodyPr/>
          <a:lstStyle/>
          <a:p>
            <a:r>
              <a:rPr lang="en-GB">
                <a:solidFill>
                  <a:srgbClr val="005EB8"/>
                </a:solidFill>
              </a:rPr>
              <a:t>|     National Patient Safety Improvement Programmes</a:t>
            </a:r>
            <a:endParaRPr lang="en-GB" dirty="0">
              <a:solidFill>
                <a:srgbClr val="005EB8"/>
              </a:solidFill>
            </a:endParaRPr>
          </a:p>
        </p:txBody>
      </p:sp>
      <p:sp>
        <p:nvSpPr>
          <p:cNvPr id="3" name="Slide Number Placeholder 2">
            <a:extLst>
              <a:ext uri="{FF2B5EF4-FFF2-40B4-BE49-F238E27FC236}">
                <a16:creationId xmlns:a16="http://schemas.microsoft.com/office/drawing/2014/main" id="{BA6E1529-2739-43A9-8726-6D10BACAF677}"/>
              </a:ext>
            </a:extLst>
          </p:cNvPr>
          <p:cNvSpPr>
            <a:spLocks noGrp="1"/>
          </p:cNvSpPr>
          <p:nvPr>
            <p:ph type="sldNum" sz="quarter" idx="4"/>
          </p:nvPr>
        </p:nvSpPr>
        <p:spPr/>
        <p:txBody>
          <a:bodyPr/>
          <a:lstStyle/>
          <a:p>
            <a:fld id="{C444E201-67E6-4C84-91CE-EF6C201C1FBB}" type="slidenum">
              <a:rPr lang="en-GB" smtClean="0">
                <a:solidFill>
                  <a:srgbClr val="005EB8"/>
                </a:solidFill>
              </a:rPr>
              <a:pPr/>
              <a:t>19</a:t>
            </a:fld>
            <a:endParaRPr lang="en-GB" dirty="0">
              <a:solidFill>
                <a:srgbClr val="005EB8"/>
              </a:solidFill>
            </a:endParaRPr>
          </a:p>
        </p:txBody>
      </p:sp>
      <p:sp>
        <p:nvSpPr>
          <p:cNvPr id="7" name="TextBox 6">
            <a:extLst>
              <a:ext uri="{FF2B5EF4-FFF2-40B4-BE49-F238E27FC236}">
                <a16:creationId xmlns:a16="http://schemas.microsoft.com/office/drawing/2014/main" id="{003D09EB-13A0-49BB-91EB-3084A343483C}"/>
              </a:ext>
            </a:extLst>
          </p:cNvPr>
          <p:cNvSpPr txBox="1"/>
          <p:nvPr/>
        </p:nvSpPr>
        <p:spPr>
          <a:xfrm>
            <a:off x="159788" y="260648"/>
            <a:ext cx="5062027" cy="369332"/>
          </a:xfrm>
          <a:prstGeom prst="rect">
            <a:avLst/>
          </a:prstGeom>
          <a:noFill/>
        </p:spPr>
        <p:txBody>
          <a:bodyPr wrap="none" rtlCol="0">
            <a:spAutoFit/>
          </a:bodyPr>
          <a:lstStyle/>
          <a:p>
            <a:r>
              <a:rPr lang="en-US" dirty="0">
                <a:solidFill>
                  <a:srgbClr val="005EB8"/>
                </a:solidFill>
              </a:rPr>
              <a:t>Treatment Escalation and Personal Care Plans</a:t>
            </a:r>
          </a:p>
        </p:txBody>
      </p:sp>
      <p:sp>
        <p:nvSpPr>
          <p:cNvPr id="4" name="TextBox 3"/>
          <p:cNvSpPr txBox="1"/>
          <p:nvPr/>
        </p:nvSpPr>
        <p:spPr>
          <a:xfrm>
            <a:off x="610433" y="879678"/>
            <a:ext cx="8045888" cy="4924425"/>
          </a:xfrm>
          <a:prstGeom prst="rect">
            <a:avLst/>
          </a:prstGeom>
          <a:noFill/>
        </p:spPr>
        <p:txBody>
          <a:bodyPr wrap="square" rtlCol="0">
            <a:spAutoFit/>
          </a:bodyPr>
          <a:lstStyle/>
          <a:p>
            <a:pPr>
              <a:spcAft>
                <a:spcPts val="1200"/>
              </a:spcAft>
            </a:pPr>
            <a:r>
              <a:rPr lang="en-US" sz="1400" dirty="0"/>
              <a:t>A Treatment Escalation Plan (TEP) or Personal Care Plan (PCP) include personal recommendations about an individual’s medical care and are made with the client and their caring team, and often with their family. </a:t>
            </a:r>
          </a:p>
          <a:p>
            <a:pPr>
              <a:spcAft>
                <a:spcPts val="1200"/>
              </a:spcAft>
            </a:pPr>
            <a:r>
              <a:rPr lang="en-US" sz="1400" dirty="0"/>
              <a:t>Other relevant information about someone’s personal care needs may also be found in:</a:t>
            </a:r>
          </a:p>
          <a:p>
            <a:pPr marL="285750" indent="-285750">
              <a:buFont typeface="Arial" panose="020B0604020202020204" pitchFamily="34" charset="0"/>
              <a:buChar char="•"/>
            </a:pPr>
            <a:r>
              <a:rPr lang="en-GB" sz="1400" dirty="0"/>
              <a:t>A healthcare or hospital passport which is a document with information about the person with learning disabilities and their health needs. More at: </a:t>
            </a:r>
            <a:r>
              <a:rPr lang="en-GB" sz="1400" dirty="0">
                <a:hlinkClick r:id="rId3"/>
              </a:rPr>
              <a:t>https://www.nhs.uk/conditions/learning-disabilities/going-into-hospital/</a:t>
            </a:r>
            <a:r>
              <a:rPr lang="en-GB" sz="1400" dirty="0"/>
              <a:t> and a template hospital passport </a:t>
            </a:r>
            <a:r>
              <a:rPr lang="en-US" sz="1400" dirty="0"/>
              <a:t>at: </a:t>
            </a:r>
            <a:r>
              <a:rPr lang="en-US" sz="1400" dirty="0">
                <a:hlinkClick r:id="rId4"/>
              </a:rPr>
              <a:t>https://www.mencap.org.uk/advice-and-support/health/health-guides</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 Learning Disability Health Action Plan which is produced by a GP as part of a patient’s annual health check. A health action plan identifies the patient’s health needs, what will happen about them (including what the patient needs to do), who will help and when this will be reviewed. (More at: </a:t>
            </a:r>
            <a:r>
              <a:rPr lang="en-US" sz="1400" dirty="0">
                <a:hlinkClick r:id="rId5"/>
              </a:rPr>
              <a:t>https://northlincolnshireccg.nhs.uk/learning-disability-health-action-plans/</a:t>
            </a:r>
            <a:r>
              <a:rPr lang="en-US" sz="1400" dirty="0"/>
              <a:t> ) </a:t>
            </a:r>
            <a:endParaRPr lang="en-GB" sz="1400" dirty="0"/>
          </a:p>
          <a:p>
            <a:endParaRPr lang="en-GB" sz="1400" dirty="0"/>
          </a:p>
          <a:p>
            <a:pPr marL="285750" indent="-285750">
              <a:buFont typeface="Arial" panose="020B0604020202020204" pitchFamily="34" charset="0"/>
              <a:buChar char="•"/>
            </a:pPr>
            <a:r>
              <a:rPr lang="en-GB" sz="1400" dirty="0"/>
              <a:t>A ‘My Future Wishes Plan’ which helps people with learning disabilities be involved in planning for their future care. (More at: </a:t>
            </a:r>
            <a:r>
              <a:rPr lang="en-GB" sz="1400" dirty="0">
                <a:hlinkClick r:id="rId6"/>
              </a:rPr>
              <a:t>https://www.nhft.nhs.uk/download.cfm?doc=docm93jijm4n13922</a:t>
            </a:r>
            <a:r>
              <a:rPr lang="en-GB" sz="1400" dirty="0"/>
              <a:t> )</a:t>
            </a:r>
            <a:br>
              <a:rPr lang="en-GB" sz="1400" dirty="0"/>
            </a:br>
            <a:endParaRPr lang="en-GB" sz="1400" dirty="0"/>
          </a:p>
          <a:p>
            <a:pPr marL="285750" indent="-285750">
              <a:buFont typeface="Arial" panose="020B0604020202020204" pitchFamily="34" charset="0"/>
              <a:buChar char="•"/>
            </a:pPr>
            <a:r>
              <a:rPr lang="en-GB" sz="1400" dirty="0"/>
              <a:t>Living Well is a person-centred approach to supporting people to live with long term conditions and think about what they want for the end of their life. (More at: </a:t>
            </a:r>
            <a:r>
              <a:rPr lang="en-GB" sz="1400" dirty="0">
                <a:hlinkClick r:id="rId7"/>
              </a:rPr>
              <a:t>http://helensandersonassociates.co.uk/person-centred-practice/living-well/</a:t>
            </a:r>
            <a:r>
              <a:rPr lang="en-GB" sz="1400" dirty="0"/>
              <a:t> )</a:t>
            </a:r>
          </a:p>
          <a:p>
            <a:endParaRPr lang="en-GB" sz="1400" dirty="0"/>
          </a:p>
        </p:txBody>
      </p:sp>
    </p:spTree>
    <p:extLst>
      <p:ext uri="{BB962C8B-B14F-4D97-AF65-F5344CB8AC3E}">
        <p14:creationId xmlns:p14="http://schemas.microsoft.com/office/powerpoint/2010/main" val="81301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6C759D-3C51-4D4D-9D53-64689F3D9EFD}"/>
              </a:ext>
            </a:extLst>
          </p:cNvPr>
          <p:cNvSpPr>
            <a:spLocks noGrp="1"/>
          </p:cNvSpPr>
          <p:nvPr>
            <p:ph type="sldNum" sz="quarter" idx="12"/>
          </p:nvPr>
        </p:nvSpPr>
        <p:spPr>
          <a:xfrm>
            <a:off x="4375835" y="6590581"/>
            <a:ext cx="392329" cy="25607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03EB51-2E59-4B18-BED2-D8B384E257A9}" type="slidenum">
              <a:rPr lang="en-GB" smtClean="0"/>
              <a:pPr/>
              <a:t>2</a:t>
            </a:fld>
            <a:endParaRPr lang="en-GB"/>
          </a:p>
        </p:txBody>
      </p:sp>
      <p:grpSp>
        <p:nvGrpSpPr>
          <p:cNvPr id="9" name="Group 8">
            <a:extLst>
              <a:ext uri="{FF2B5EF4-FFF2-40B4-BE49-F238E27FC236}">
                <a16:creationId xmlns:a16="http://schemas.microsoft.com/office/drawing/2014/main" id="{CF1FA45A-0EA1-49AB-802A-D1975DD5EBAB}"/>
              </a:ext>
            </a:extLst>
          </p:cNvPr>
          <p:cNvGrpSpPr/>
          <p:nvPr/>
        </p:nvGrpSpPr>
        <p:grpSpPr>
          <a:xfrm>
            <a:off x="640080" y="813396"/>
            <a:ext cx="8308699" cy="5773890"/>
            <a:chOff x="640080" y="813396"/>
            <a:chExt cx="8308699" cy="5773890"/>
          </a:xfrm>
        </p:grpSpPr>
        <p:sp>
          <p:nvSpPr>
            <p:cNvPr id="2" name="TextBox 1">
              <a:extLst>
                <a:ext uri="{FF2B5EF4-FFF2-40B4-BE49-F238E27FC236}">
                  <a16:creationId xmlns:a16="http://schemas.microsoft.com/office/drawing/2014/main" id="{58914C97-6D62-4C67-BE48-DAB3A56098A6}"/>
                </a:ext>
              </a:extLst>
            </p:cNvPr>
            <p:cNvSpPr txBox="1"/>
            <p:nvPr/>
          </p:nvSpPr>
          <p:spPr>
            <a:xfrm>
              <a:off x="640080" y="1453146"/>
              <a:ext cx="7863839" cy="4893647"/>
            </a:xfrm>
            <a:prstGeom prst="rect">
              <a:avLst/>
            </a:prstGeom>
            <a:noFill/>
          </p:spPr>
          <p:txBody>
            <a:bodyPr wrap="square" rtlCol="0">
              <a:spAutoFit/>
            </a:bodyPr>
            <a:lstStyle/>
            <a:p>
              <a:r>
                <a:rPr lang="en-GB" sz="1200" dirty="0"/>
                <a:t>These slides have been developed as a resource for people seeking to implement RESTORE2</a:t>
              </a:r>
              <a:r>
                <a:rPr lang="en-GB" sz="1200" i="1" dirty="0"/>
                <a:t>mini</a:t>
              </a:r>
              <a:r>
                <a:rPr lang="en-GB" sz="1200" dirty="0"/>
                <a:t>.</a:t>
              </a:r>
            </a:p>
            <a:p>
              <a:endParaRPr lang="en-GB" sz="1200" dirty="0"/>
            </a:p>
            <a:p>
              <a:r>
                <a:rPr lang="en-GB" sz="1200" dirty="0"/>
                <a:t>They may be used as a standalone training resource or in conjunction with the RESTORE2 “Rollout Handbook” (April 2020). The Handbook refers to the full version of RESTORE2 for Care Homes which includes references to the National Early Warning Score (NEWS2) in those settings. </a:t>
              </a:r>
            </a:p>
            <a:p>
              <a:endParaRPr lang="en-GB" sz="1200" dirty="0"/>
            </a:p>
            <a:p>
              <a:r>
                <a:rPr lang="en-GB" sz="1200" dirty="0"/>
                <a:t>RESTORE2</a:t>
              </a:r>
              <a:r>
                <a:rPr lang="en-GB" sz="1200" i="1" dirty="0"/>
                <a:t>mini</a:t>
              </a:r>
              <a:r>
                <a:rPr lang="en-GB" sz="1200" dirty="0"/>
                <a:t> is a Soft Signs based approach and does not include the use of NEWS2. NEWS2 and the full version of RESTORE2 are referenced in these slides to explain the development of the RESTORE2</a:t>
              </a:r>
              <a:r>
                <a:rPr lang="en-GB" sz="1200" i="1" dirty="0"/>
                <a:t>mini</a:t>
              </a:r>
              <a:r>
                <a:rPr lang="en-GB" sz="1200" dirty="0"/>
                <a:t> tool and to clarify the differences between the versions for staff who may be aware of both. Other versions of the RESTORE2</a:t>
              </a:r>
              <a:r>
                <a:rPr lang="en-GB" sz="1200" i="1" dirty="0"/>
                <a:t>mini</a:t>
              </a:r>
              <a:r>
                <a:rPr lang="en-GB" sz="1200" dirty="0"/>
                <a:t> tool have been adapted so that the language is more appropriate for the care setting and presenters may wish to adapt these slides in a similar way.</a:t>
              </a:r>
              <a:endParaRPr lang="en-GB" sz="1200" i="1" dirty="0"/>
            </a:p>
            <a:p>
              <a:endParaRPr lang="en-GB" sz="1200" dirty="0"/>
            </a:p>
            <a:p>
              <a:r>
                <a:rPr lang="en-GB" sz="1200" dirty="0"/>
                <a:t>Some relevant “Managing Deterioration” videos are referenced on the relevant slides. The short 3 minute videos from Health Education England may be used as a teaching aid during a training session or referred to as an available resource for future use. </a:t>
              </a:r>
            </a:p>
            <a:p>
              <a:endParaRPr lang="en-GB" sz="1200" dirty="0"/>
            </a:p>
            <a:p>
              <a:r>
                <a:rPr lang="en-GB" sz="1200" dirty="0"/>
                <a:t>These slides may be adapted by presenters as long as the content of the tools themselves are not amended in any way. This includes NEWS2, RESTORE2, SBARD and any other tools referred to.</a:t>
              </a:r>
            </a:p>
            <a:p>
              <a:endParaRPr lang="en-GB" sz="1200" dirty="0"/>
            </a:p>
            <a:p>
              <a:r>
                <a:rPr lang="en-GB" sz="1200" dirty="0"/>
                <a:t>Some other resources are signposted via some relevant Wessex PSC webpages. Presenters may wish to adapt the slides to point to other sites as well as, or instead of, the Wessex PSC information.</a:t>
              </a:r>
            </a:p>
            <a:p>
              <a:endParaRPr lang="en-GB" sz="1200" dirty="0"/>
            </a:p>
            <a:p>
              <a:r>
                <a:rPr lang="en-GB" sz="1200" dirty="0"/>
                <a:t>We hope you find these resources helpful to your work. Constructive feedback is always welcome to improve our materials, comments to geoff.cooper@wessexahsn.net</a:t>
              </a:r>
            </a:p>
            <a:p>
              <a:endParaRPr lang="en-GB" sz="1200" dirty="0"/>
            </a:p>
            <a:p>
              <a:r>
                <a:rPr lang="en-GB" sz="1200" dirty="0"/>
                <a:t>Wessex PSC – 13/3/2021</a:t>
              </a:r>
            </a:p>
          </p:txBody>
        </p:sp>
        <p:sp>
          <p:nvSpPr>
            <p:cNvPr id="3" name="TextBox 2">
              <a:extLst>
                <a:ext uri="{FF2B5EF4-FFF2-40B4-BE49-F238E27FC236}">
                  <a16:creationId xmlns:a16="http://schemas.microsoft.com/office/drawing/2014/main" id="{76EEF230-E2A3-40DC-A2B3-AD3CEF75B0AC}"/>
                </a:ext>
              </a:extLst>
            </p:cNvPr>
            <p:cNvSpPr txBox="1"/>
            <p:nvPr/>
          </p:nvSpPr>
          <p:spPr>
            <a:xfrm>
              <a:off x="1979302" y="813396"/>
              <a:ext cx="5185394" cy="400110"/>
            </a:xfrm>
            <a:prstGeom prst="rect">
              <a:avLst/>
            </a:prstGeom>
            <a:noFill/>
          </p:spPr>
          <p:txBody>
            <a:bodyPr wrap="none" rtlCol="0">
              <a:spAutoFit/>
            </a:bodyPr>
            <a:lstStyle/>
            <a:p>
              <a:r>
                <a:rPr lang="en-GB" sz="2000" b="1"/>
                <a:t>Information for Presenters using this slide deck</a:t>
              </a:r>
            </a:p>
          </p:txBody>
        </p:sp>
        <p:pic>
          <p:nvPicPr>
            <p:cNvPr id="5" name="Picture 4" descr="A close up of a logo&#10;&#10;Description automatically generated">
              <a:extLst>
                <a:ext uri="{FF2B5EF4-FFF2-40B4-BE49-F238E27FC236}">
                  <a16:creationId xmlns:a16="http://schemas.microsoft.com/office/drawing/2014/main" id="{87620BFD-C8A9-4650-BFED-401E1E231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053" y="5896786"/>
              <a:ext cx="1358726" cy="690500"/>
            </a:xfrm>
            <a:prstGeom prst="rect">
              <a:avLst/>
            </a:prstGeom>
          </p:spPr>
        </p:pic>
      </p:grpSp>
    </p:spTree>
    <p:extLst>
      <p:ext uri="{BB962C8B-B14F-4D97-AF65-F5344CB8AC3E}">
        <p14:creationId xmlns:p14="http://schemas.microsoft.com/office/powerpoint/2010/main" val="286719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957B6F-8F00-49D9-8217-A2F74BD0C9C8}"/>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08AA5324-FF05-430A-A269-D66D26F03B0E}"/>
              </a:ext>
            </a:extLst>
          </p:cNvPr>
          <p:cNvSpPr>
            <a:spLocks noGrp="1"/>
          </p:cNvSpPr>
          <p:nvPr>
            <p:ph type="sldNum" sz="quarter" idx="4"/>
          </p:nvPr>
        </p:nvSpPr>
        <p:spPr/>
        <p:txBody>
          <a:bodyPr/>
          <a:lstStyle/>
          <a:p>
            <a:fld id="{C444E201-67E6-4C84-91CE-EF6C201C1FBB}" type="slidenum">
              <a:rPr lang="en-GB" smtClean="0"/>
              <a:pPr/>
              <a:t>20</a:t>
            </a:fld>
            <a:endParaRPr lang="en-GB" dirty="0"/>
          </a:p>
        </p:txBody>
      </p:sp>
      <p:sp>
        <p:nvSpPr>
          <p:cNvPr id="7" name="TextBox 6">
            <a:extLst>
              <a:ext uri="{FF2B5EF4-FFF2-40B4-BE49-F238E27FC236}">
                <a16:creationId xmlns:a16="http://schemas.microsoft.com/office/drawing/2014/main" id="{A64105B6-5C14-4562-985C-047793E85938}"/>
              </a:ext>
            </a:extLst>
          </p:cNvPr>
          <p:cNvSpPr txBox="1"/>
          <p:nvPr/>
        </p:nvSpPr>
        <p:spPr>
          <a:xfrm>
            <a:off x="252000" y="108000"/>
            <a:ext cx="5211748" cy="369332"/>
          </a:xfrm>
          <a:prstGeom prst="rect">
            <a:avLst/>
          </a:prstGeom>
          <a:noFill/>
        </p:spPr>
        <p:txBody>
          <a:bodyPr wrap="none" rtlCol="0">
            <a:spAutoFit/>
          </a:bodyPr>
          <a:lstStyle/>
          <a:p>
            <a:r>
              <a:rPr lang="en-GB" dirty="0">
                <a:solidFill>
                  <a:schemeClr val="tx2"/>
                </a:solidFill>
              </a:rPr>
              <a:t>A Soft Signs approach to identifying Deterioration</a:t>
            </a:r>
          </a:p>
        </p:txBody>
      </p:sp>
      <p:sp>
        <p:nvSpPr>
          <p:cNvPr id="9" name="TextBox 8">
            <a:extLst>
              <a:ext uri="{FF2B5EF4-FFF2-40B4-BE49-F238E27FC236}">
                <a16:creationId xmlns:a16="http://schemas.microsoft.com/office/drawing/2014/main" id="{EB4DDD9F-D6A5-42F9-B520-9397341E89D9}"/>
              </a:ext>
            </a:extLst>
          </p:cNvPr>
          <p:cNvSpPr txBox="1"/>
          <p:nvPr/>
        </p:nvSpPr>
        <p:spPr>
          <a:xfrm>
            <a:off x="4728752" y="1889756"/>
            <a:ext cx="4153991"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Raising the Alert</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Reporting Concerns / Using SBARD </a:t>
            </a:r>
          </a:p>
          <a:p>
            <a:endParaRPr lang="en-GB" dirty="0">
              <a:solidFill>
                <a:schemeClr val="tx2"/>
              </a:solidFill>
            </a:endParaRPr>
          </a:p>
        </p:txBody>
      </p:sp>
      <p:sp>
        <p:nvSpPr>
          <p:cNvPr id="10" name="TextBox 9">
            <a:extLst>
              <a:ext uri="{FF2B5EF4-FFF2-40B4-BE49-F238E27FC236}">
                <a16:creationId xmlns:a16="http://schemas.microsoft.com/office/drawing/2014/main" id="{DA3BC06D-AB49-43E5-B491-17D69EB735EF}"/>
              </a:ext>
            </a:extLst>
          </p:cNvPr>
          <p:cNvSpPr txBox="1"/>
          <p:nvPr/>
        </p:nvSpPr>
        <p:spPr>
          <a:xfrm>
            <a:off x="1947219" y="1548290"/>
            <a:ext cx="1626792" cy="276999"/>
          </a:xfrm>
          <a:prstGeom prst="rect">
            <a:avLst/>
          </a:prstGeom>
          <a:noFill/>
        </p:spPr>
        <p:txBody>
          <a:bodyPr wrap="none" rtlCol="0">
            <a:spAutoFit/>
          </a:bodyPr>
          <a:lstStyle/>
          <a:p>
            <a:r>
              <a:rPr lang="en-GB" sz="1200" dirty="0">
                <a:highlight>
                  <a:srgbClr val="FFFF00"/>
                </a:highlight>
              </a:rPr>
              <a:t>* Term for “home” tbc</a:t>
            </a:r>
          </a:p>
        </p:txBody>
      </p:sp>
      <p:pic>
        <p:nvPicPr>
          <p:cNvPr id="11" name="Picture 10">
            <a:extLst>
              <a:ext uri="{FF2B5EF4-FFF2-40B4-BE49-F238E27FC236}">
                <a16:creationId xmlns:a16="http://schemas.microsoft.com/office/drawing/2014/main" id="{AEFF0D3D-E874-4D08-85BE-38AE9615D98C}"/>
              </a:ext>
            </a:extLst>
          </p:cNvPr>
          <p:cNvPicPr>
            <a:picLocks noChangeAspect="1"/>
          </p:cNvPicPr>
          <p:nvPr/>
        </p:nvPicPr>
        <p:blipFill>
          <a:blip r:embed="rId2"/>
          <a:stretch>
            <a:fillRect/>
          </a:stretch>
        </p:blipFill>
        <p:spPr>
          <a:xfrm>
            <a:off x="827896" y="836832"/>
            <a:ext cx="3585732" cy="5089427"/>
          </a:xfrm>
          <a:prstGeom prst="rect">
            <a:avLst/>
          </a:prstGeom>
          <a:ln>
            <a:solidFill>
              <a:schemeClr val="tx1"/>
            </a:solidFill>
          </a:ln>
        </p:spPr>
      </p:pic>
    </p:spTree>
    <p:extLst>
      <p:ext uri="{BB962C8B-B14F-4D97-AF65-F5344CB8AC3E}">
        <p14:creationId xmlns:p14="http://schemas.microsoft.com/office/powerpoint/2010/main" val="98643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4C39EE-5B66-4036-AABA-318DD4C426F5}"/>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4F91F7A7-2408-4571-8400-2E6C10CF6B0E}"/>
              </a:ext>
            </a:extLst>
          </p:cNvPr>
          <p:cNvSpPr>
            <a:spLocks noGrp="1"/>
          </p:cNvSpPr>
          <p:nvPr>
            <p:ph type="sldNum" sz="quarter" idx="4"/>
          </p:nvPr>
        </p:nvSpPr>
        <p:spPr/>
        <p:txBody>
          <a:bodyPr/>
          <a:lstStyle/>
          <a:p>
            <a:fld id="{C444E201-67E6-4C84-91CE-EF6C201C1FBB}" type="slidenum">
              <a:rPr lang="en-GB" smtClean="0"/>
              <a:pPr/>
              <a:t>21</a:t>
            </a:fld>
            <a:endParaRPr lang="en-GB" dirty="0"/>
          </a:p>
        </p:txBody>
      </p:sp>
      <p:sp>
        <p:nvSpPr>
          <p:cNvPr id="5" name="TextBox 4">
            <a:extLst>
              <a:ext uri="{FF2B5EF4-FFF2-40B4-BE49-F238E27FC236}">
                <a16:creationId xmlns:a16="http://schemas.microsoft.com/office/drawing/2014/main" id="{61466464-1E7D-4A9C-B790-1804E8DD3FBC}"/>
              </a:ext>
            </a:extLst>
          </p:cNvPr>
          <p:cNvSpPr txBox="1"/>
          <p:nvPr/>
        </p:nvSpPr>
        <p:spPr>
          <a:xfrm>
            <a:off x="1813069" y="2860626"/>
            <a:ext cx="5517856" cy="1200329"/>
          </a:xfrm>
          <a:prstGeom prst="rect">
            <a:avLst/>
          </a:prstGeom>
          <a:noFill/>
        </p:spPr>
        <p:txBody>
          <a:bodyPr wrap="none" rtlCol="0">
            <a:spAutoFit/>
          </a:bodyPr>
          <a:lstStyle/>
          <a:p>
            <a:pPr algn="ctr"/>
            <a:r>
              <a:rPr lang="en-GB" sz="2400" b="1" dirty="0">
                <a:solidFill>
                  <a:schemeClr val="accent1"/>
                </a:solidFill>
              </a:rPr>
              <a:t>Raising the Alert </a:t>
            </a:r>
          </a:p>
          <a:p>
            <a:pPr algn="ctr"/>
            <a:r>
              <a:rPr lang="en-GB" sz="2400" b="1" dirty="0">
                <a:solidFill>
                  <a:schemeClr val="accent1"/>
                </a:solidFill>
              </a:rPr>
              <a:t>and</a:t>
            </a:r>
          </a:p>
          <a:p>
            <a:pPr algn="ctr"/>
            <a:r>
              <a:rPr lang="en-GB" sz="2400" b="1" dirty="0">
                <a:solidFill>
                  <a:schemeClr val="accent1"/>
                </a:solidFill>
              </a:rPr>
              <a:t>Reporting Concerns / Using SBARD </a:t>
            </a:r>
          </a:p>
        </p:txBody>
      </p:sp>
      <p:pic>
        <p:nvPicPr>
          <p:cNvPr id="11" name="Picture 10">
            <a:extLst>
              <a:ext uri="{FF2B5EF4-FFF2-40B4-BE49-F238E27FC236}">
                <a16:creationId xmlns:a16="http://schemas.microsoft.com/office/drawing/2014/main" id="{15779874-B398-4A6B-9D05-094AF0749869}"/>
              </a:ext>
            </a:extLst>
          </p:cNvPr>
          <p:cNvPicPr>
            <a:picLocks noChangeAspect="1"/>
          </p:cNvPicPr>
          <p:nvPr/>
        </p:nvPicPr>
        <p:blipFill>
          <a:blip r:embed="rId2"/>
          <a:stretch>
            <a:fillRect/>
          </a:stretch>
        </p:blipFill>
        <p:spPr>
          <a:xfrm>
            <a:off x="1765432" y="428958"/>
            <a:ext cx="5613131" cy="2072433"/>
          </a:xfrm>
          <a:prstGeom prst="rect">
            <a:avLst/>
          </a:prstGeom>
        </p:spPr>
      </p:pic>
      <p:pic>
        <p:nvPicPr>
          <p:cNvPr id="6" name="Picture 5">
            <a:extLst>
              <a:ext uri="{FF2B5EF4-FFF2-40B4-BE49-F238E27FC236}">
                <a16:creationId xmlns:a16="http://schemas.microsoft.com/office/drawing/2014/main" id="{A72F38BA-783C-4012-828D-9380D8144F40}"/>
              </a:ext>
            </a:extLst>
          </p:cNvPr>
          <p:cNvPicPr>
            <a:picLocks noChangeAspect="1"/>
          </p:cNvPicPr>
          <p:nvPr/>
        </p:nvPicPr>
        <p:blipFill>
          <a:blip r:embed="rId3"/>
          <a:stretch>
            <a:fillRect/>
          </a:stretch>
        </p:blipFill>
        <p:spPr>
          <a:xfrm>
            <a:off x="2224833" y="4799593"/>
            <a:ext cx="4694327" cy="845893"/>
          </a:xfrm>
          <a:prstGeom prst="rect">
            <a:avLst/>
          </a:prstGeom>
        </p:spPr>
      </p:pic>
    </p:spTree>
    <p:extLst>
      <p:ext uri="{BB962C8B-B14F-4D97-AF65-F5344CB8AC3E}">
        <p14:creationId xmlns:p14="http://schemas.microsoft.com/office/powerpoint/2010/main" val="120244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5920AE-41AA-42D4-A238-3751C5C339C5}"/>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D9AD5B3B-8F04-47C0-849C-936332BA8AB6}"/>
              </a:ext>
            </a:extLst>
          </p:cNvPr>
          <p:cNvSpPr>
            <a:spLocks noGrp="1"/>
          </p:cNvSpPr>
          <p:nvPr>
            <p:ph type="sldNum" sz="quarter" idx="4"/>
          </p:nvPr>
        </p:nvSpPr>
        <p:spPr/>
        <p:txBody>
          <a:bodyPr/>
          <a:lstStyle/>
          <a:p>
            <a:fld id="{C444E201-67E6-4C84-91CE-EF6C201C1FBB}" type="slidenum">
              <a:rPr lang="en-GB" smtClean="0"/>
              <a:pPr/>
              <a:t>22</a:t>
            </a:fld>
            <a:endParaRPr lang="en-GB" dirty="0"/>
          </a:p>
        </p:txBody>
      </p:sp>
      <p:sp>
        <p:nvSpPr>
          <p:cNvPr id="8" name="TextBox 7">
            <a:extLst>
              <a:ext uri="{FF2B5EF4-FFF2-40B4-BE49-F238E27FC236}">
                <a16:creationId xmlns:a16="http://schemas.microsoft.com/office/drawing/2014/main" id="{53EFC486-F9F1-454D-85ED-09507C6E3B77}"/>
              </a:ext>
            </a:extLst>
          </p:cNvPr>
          <p:cNvSpPr txBox="1"/>
          <p:nvPr/>
        </p:nvSpPr>
        <p:spPr>
          <a:xfrm>
            <a:off x="252000" y="108000"/>
            <a:ext cx="4378186" cy="369332"/>
          </a:xfrm>
          <a:prstGeom prst="rect">
            <a:avLst/>
          </a:prstGeom>
          <a:noFill/>
        </p:spPr>
        <p:txBody>
          <a:bodyPr wrap="none" rtlCol="0">
            <a:spAutoFit/>
          </a:bodyPr>
          <a:lstStyle/>
          <a:p>
            <a:r>
              <a:rPr lang="en-GB" dirty="0">
                <a:solidFill>
                  <a:schemeClr val="tx2"/>
                </a:solidFill>
              </a:rPr>
              <a:t>Telling someone you’re worried (SBARD)</a:t>
            </a:r>
          </a:p>
        </p:txBody>
      </p:sp>
      <p:pic>
        <p:nvPicPr>
          <p:cNvPr id="10" name="Picture 9">
            <a:extLst>
              <a:ext uri="{FF2B5EF4-FFF2-40B4-BE49-F238E27FC236}">
                <a16:creationId xmlns:a16="http://schemas.microsoft.com/office/drawing/2014/main" id="{A8523E92-33F4-45C5-BE06-9C2924D17F1A}"/>
              </a:ext>
            </a:extLst>
          </p:cNvPr>
          <p:cNvPicPr>
            <a:picLocks noChangeAspect="1"/>
          </p:cNvPicPr>
          <p:nvPr/>
        </p:nvPicPr>
        <p:blipFill>
          <a:blip r:embed="rId2"/>
          <a:stretch>
            <a:fillRect/>
          </a:stretch>
        </p:blipFill>
        <p:spPr>
          <a:xfrm>
            <a:off x="117652" y="719458"/>
            <a:ext cx="3548658" cy="3006589"/>
          </a:xfrm>
          <a:prstGeom prst="rect">
            <a:avLst/>
          </a:prstGeom>
        </p:spPr>
      </p:pic>
      <p:grpSp>
        <p:nvGrpSpPr>
          <p:cNvPr id="15" name="Group 14">
            <a:extLst>
              <a:ext uri="{FF2B5EF4-FFF2-40B4-BE49-F238E27FC236}">
                <a16:creationId xmlns:a16="http://schemas.microsoft.com/office/drawing/2014/main" id="{2CE99783-D329-429A-B160-904FCB694372}"/>
              </a:ext>
            </a:extLst>
          </p:cNvPr>
          <p:cNvGrpSpPr/>
          <p:nvPr/>
        </p:nvGrpSpPr>
        <p:grpSpPr>
          <a:xfrm>
            <a:off x="2218766" y="1988189"/>
            <a:ext cx="6802755" cy="4177361"/>
            <a:chOff x="2218766" y="1988189"/>
            <a:chExt cx="6802755" cy="4177361"/>
          </a:xfrm>
        </p:grpSpPr>
        <p:grpSp>
          <p:nvGrpSpPr>
            <p:cNvPr id="13" name="Group 12">
              <a:extLst>
                <a:ext uri="{FF2B5EF4-FFF2-40B4-BE49-F238E27FC236}">
                  <a16:creationId xmlns:a16="http://schemas.microsoft.com/office/drawing/2014/main" id="{FA0567DB-B0FD-4A38-A501-420B46758184}"/>
                </a:ext>
              </a:extLst>
            </p:cNvPr>
            <p:cNvGrpSpPr/>
            <p:nvPr/>
          </p:nvGrpSpPr>
          <p:grpSpPr>
            <a:xfrm>
              <a:off x="2218766" y="2264200"/>
              <a:ext cx="6802755" cy="3901350"/>
              <a:chOff x="2279729" y="1950690"/>
              <a:chExt cx="6802755" cy="3901350"/>
            </a:xfrm>
          </p:grpSpPr>
          <p:pic>
            <p:nvPicPr>
              <p:cNvPr id="5" name="Picture 4">
                <a:extLst>
                  <a:ext uri="{FF2B5EF4-FFF2-40B4-BE49-F238E27FC236}">
                    <a16:creationId xmlns:a16="http://schemas.microsoft.com/office/drawing/2014/main" id="{09FB04B8-2BBA-43FE-B705-97EEB0CBBD71}"/>
                  </a:ext>
                </a:extLst>
              </p:cNvPr>
              <p:cNvPicPr>
                <a:picLocks noChangeAspect="1"/>
              </p:cNvPicPr>
              <p:nvPr/>
            </p:nvPicPr>
            <p:blipFill>
              <a:blip r:embed="rId3"/>
              <a:stretch>
                <a:fillRect/>
              </a:stretch>
            </p:blipFill>
            <p:spPr>
              <a:xfrm>
                <a:off x="2279729" y="2190045"/>
                <a:ext cx="6744284" cy="3505504"/>
              </a:xfrm>
              <a:prstGeom prst="rect">
                <a:avLst/>
              </a:prstGeom>
            </p:spPr>
          </p:pic>
          <p:sp>
            <p:nvSpPr>
              <p:cNvPr id="11" name="Rectangle 10">
                <a:extLst>
                  <a:ext uri="{FF2B5EF4-FFF2-40B4-BE49-F238E27FC236}">
                    <a16:creationId xmlns:a16="http://schemas.microsoft.com/office/drawing/2014/main" id="{78129288-F6C9-470A-AF40-BF61B79E35E5}"/>
                  </a:ext>
                </a:extLst>
              </p:cNvPr>
              <p:cNvSpPr/>
              <p:nvPr/>
            </p:nvSpPr>
            <p:spPr>
              <a:xfrm>
                <a:off x="8301365" y="1950690"/>
                <a:ext cx="781119" cy="47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DB7F409-E7EC-49FC-8CB8-26802DE60C77}"/>
                  </a:ext>
                </a:extLst>
              </p:cNvPr>
              <p:cNvSpPr/>
              <p:nvPr/>
            </p:nvSpPr>
            <p:spPr>
              <a:xfrm>
                <a:off x="7831813" y="5377521"/>
                <a:ext cx="945154" cy="47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46C14874-A1EE-4D5E-BDEA-D38E94B8DF22}"/>
                </a:ext>
              </a:extLst>
            </p:cNvPr>
            <p:cNvSpPr/>
            <p:nvPr/>
          </p:nvSpPr>
          <p:spPr>
            <a:xfrm>
              <a:off x="3193732" y="1988189"/>
              <a:ext cx="945154" cy="574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251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C8C516-6E92-4E70-8AB8-649A3159A67E}"/>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10CB7785-6B55-4618-B46C-B326F0164239}"/>
              </a:ext>
            </a:extLst>
          </p:cNvPr>
          <p:cNvSpPr>
            <a:spLocks noGrp="1"/>
          </p:cNvSpPr>
          <p:nvPr>
            <p:ph type="sldNum" sz="quarter" idx="4"/>
          </p:nvPr>
        </p:nvSpPr>
        <p:spPr/>
        <p:txBody>
          <a:bodyPr/>
          <a:lstStyle/>
          <a:p>
            <a:fld id="{C444E201-67E6-4C84-91CE-EF6C201C1FBB}" type="slidenum">
              <a:rPr lang="en-GB" smtClean="0"/>
              <a:pPr/>
              <a:t>23</a:t>
            </a:fld>
            <a:endParaRPr lang="en-GB" dirty="0"/>
          </a:p>
        </p:txBody>
      </p:sp>
      <p:sp>
        <p:nvSpPr>
          <p:cNvPr id="5" name="TextBox 4">
            <a:extLst>
              <a:ext uri="{FF2B5EF4-FFF2-40B4-BE49-F238E27FC236}">
                <a16:creationId xmlns:a16="http://schemas.microsoft.com/office/drawing/2014/main" id="{D84A268F-39A2-40ED-80FC-E3DC53E22506}"/>
              </a:ext>
            </a:extLst>
          </p:cNvPr>
          <p:cNvSpPr txBox="1"/>
          <p:nvPr/>
        </p:nvSpPr>
        <p:spPr>
          <a:xfrm>
            <a:off x="705393" y="2687664"/>
            <a:ext cx="7733212" cy="3046988"/>
          </a:xfrm>
          <a:prstGeom prst="rect">
            <a:avLst/>
          </a:prstGeom>
          <a:noFill/>
        </p:spPr>
        <p:txBody>
          <a:bodyPr wrap="square">
            <a:spAutoFit/>
          </a:bodyPr>
          <a:lstStyle/>
          <a:p>
            <a:r>
              <a:rPr lang="en-US" sz="1600" b="1" dirty="0">
                <a:solidFill>
                  <a:schemeClr val="accent1">
                    <a:lumMod val="75000"/>
                  </a:schemeClr>
                </a:solidFill>
              </a:rPr>
              <a:t>Getting your message across </a:t>
            </a:r>
          </a:p>
          <a:p>
            <a:endParaRPr lang="en-US" sz="1600" dirty="0"/>
          </a:p>
          <a:p>
            <a:pPr>
              <a:spcAft>
                <a:spcPts val="1200"/>
              </a:spcAft>
            </a:pPr>
            <a:r>
              <a:rPr lang="en-US" sz="1400" dirty="0"/>
              <a:t>Being able to communicate effectively is a critical skill for everyone working in healthcare. There is little point in </a:t>
            </a:r>
            <a:r>
              <a:rPr lang="en-US" sz="1400" dirty="0" err="1"/>
              <a:t>recognising</a:t>
            </a:r>
            <a:r>
              <a:rPr lang="en-US" sz="1400" dirty="0"/>
              <a:t> deterioration in someone you support if you are unable to communicate your concerns in a way that makes others take action to support you. </a:t>
            </a:r>
          </a:p>
          <a:p>
            <a:pPr>
              <a:spcAft>
                <a:spcPts val="1200"/>
              </a:spcAft>
            </a:pPr>
            <a:r>
              <a:rPr lang="en-US" sz="1400" dirty="0"/>
              <a:t>It can be difficult to communicate when you are under pressure or tired. It can be challenging communicating with so many different groups of people, including GPs, the ambulance service and community teams. </a:t>
            </a:r>
          </a:p>
          <a:p>
            <a:pPr>
              <a:spcAft>
                <a:spcPts val="1200"/>
              </a:spcAft>
            </a:pPr>
            <a:r>
              <a:rPr lang="en-US" sz="1400" dirty="0"/>
              <a:t>It is good practice to always try and plan your communication so you know what essential information you need to include. To assist you in getting your message across every time, RESTORE2 uses a Structured Communication Tool call SBARD. This is easy to use and helps information to be transferred accurately and safely between people.</a:t>
            </a:r>
            <a:endParaRPr lang="en-GB" sz="1400" dirty="0"/>
          </a:p>
        </p:txBody>
      </p:sp>
      <p:pic>
        <p:nvPicPr>
          <p:cNvPr id="7" name="Picture 6">
            <a:extLst>
              <a:ext uri="{FF2B5EF4-FFF2-40B4-BE49-F238E27FC236}">
                <a16:creationId xmlns:a16="http://schemas.microsoft.com/office/drawing/2014/main" id="{E0E4CB75-3F1C-44E1-AC64-839ADD1EA8FA}"/>
              </a:ext>
            </a:extLst>
          </p:cNvPr>
          <p:cNvPicPr>
            <a:picLocks noChangeAspect="1"/>
          </p:cNvPicPr>
          <p:nvPr/>
        </p:nvPicPr>
        <p:blipFill>
          <a:blip r:embed="rId2"/>
          <a:stretch>
            <a:fillRect/>
          </a:stretch>
        </p:blipFill>
        <p:spPr>
          <a:xfrm>
            <a:off x="1817970" y="1024248"/>
            <a:ext cx="5115730" cy="1306875"/>
          </a:xfrm>
          <a:prstGeom prst="rect">
            <a:avLst/>
          </a:prstGeom>
        </p:spPr>
      </p:pic>
    </p:spTree>
    <p:extLst>
      <p:ext uri="{BB962C8B-B14F-4D97-AF65-F5344CB8AC3E}">
        <p14:creationId xmlns:p14="http://schemas.microsoft.com/office/powerpoint/2010/main" val="251089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30599A-7F2D-46C4-AF95-38044D0E505E}"/>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127BC086-5719-4F27-BBEB-C33DC44311BC}"/>
              </a:ext>
            </a:extLst>
          </p:cNvPr>
          <p:cNvSpPr>
            <a:spLocks noGrp="1"/>
          </p:cNvSpPr>
          <p:nvPr>
            <p:ph type="sldNum" sz="quarter" idx="4"/>
          </p:nvPr>
        </p:nvSpPr>
        <p:spPr/>
        <p:txBody>
          <a:bodyPr/>
          <a:lstStyle/>
          <a:p>
            <a:fld id="{C444E201-67E6-4C84-91CE-EF6C201C1FBB}" type="slidenum">
              <a:rPr lang="en-GB" smtClean="0"/>
              <a:pPr/>
              <a:t>24</a:t>
            </a:fld>
            <a:endParaRPr lang="en-GB" dirty="0"/>
          </a:p>
        </p:txBody>
      </p:sp>
      <p:pic>
        <p:nvPicPr>
          <p:cNvPr id="5" name="Picture 4">
            <a:extLst>
              <a:ext uri="{FF2B5EF4-FFF2-40B4-BE49-F238E27FC236}">
                <a16:creationId xmlns:a16="http://schemas.microsoft.com/office/drawing/2014/main" id="{40341B6D-FD8F-4E91-8F72-C14F13C1FEC0}"/>
              </a:ext>
            </a:extLst>
          </p:cNvPr>
          <p:cNvPicPr>
            <a:picLocks noChangeAspect="1"/>
          </p:cNvPicPr>
          <p:nvPr/>
        </p:nvPicPr>
        <p:blipFill>
          <a:blip r:embed="rId2"/>
          <a:stretch>
            <a:fillRect/>
          </a:stretch>
        </p:blipFill>
        <p:spPr>
          <a:xfrm>
            <a:off x="1247088" y="516858"/>
            <a:ext cx="6257493" cy="5824283"/>
          </a:xfrm>
          <a:prstGeom prst="rect">
            <a:avLst/>
          </a:prstGeom>
        </p:spPr>
      </p:pic>
      <p:sp>
        <p:nvSpPr>
          <p:cNvPr id="4" name="TextBox 3">
            <a:extLst>
              <a:ext uri="{FF2B5EF4-FFF2-40B4-BE49-F238E27FC236}">
                <a16:creationId xmlns:a16="http://schemas.microsoft.com/office/drawing/2014/main" id="{91313914-B40F-41A2-86DC-422583103AA6}"/>
              </a:ext>
            </a:extLst>
          </p:cNvPr>
          <p:cNvSpPr txBox="1"/>
          <p:nvPr/>
        </p:nvSpPr>
        <p:spPr>
          <a:xfrm>
            <a:off x="3657582" y="4860000"/>
            <a:ext cx="1472519" cy="207749"/>
          </a:xfrm>
          <a:prstGeom prst="rect">
            <a:avLst/>
          </a:prstGeom>
          <a:solidFill>
            <a:schemeClr val="bg1"/>
          </a:solidFill>
        </p:spPr>
        <p:txBody>
          <a:bodyPr wrap="none" lIns="0" tIns="0" rtlCol="0">
            <a:spAutoFit/>
          </a:bodyPr>
          <a:lstStyle/>
          <a:p>
            <a:r>
              <a:rPr lang="en-GB" sz="1050" dirty="0">
                <a:latin typeface="+mj-lt"/>
                <a:cs typeface="Calibri" panose="020F0502020204030204" pitchFamily="34" charset="0"/>
              </a:rPr>
              <a:t>the person you support</a:t>
            </a:r>
          </a:p>
        </p:txBody>
      </p:sp>
      <p:sp>
        <p:nvSpPr>
          <p:cNvPr id="8" name="TextBox 7">
            <a:extLst>
              <a:ext uri="{FF2B5EF4-FFF2-40B4-BE49-F238E27FC236}">
                <a16:creationId xmlns:a16="http://schemas.microsoft.com/office/drawing/2014/main" id="{4D3BD04C-62DC-4E46-A42D-0DF5E5EA4E3E}"/>
              </a:ext>
            </a:extLst>
          </p:cNvPr>
          <p:cNvSpPr txBox="1"/>
          <p:nvPr/>
        </p:nvSpPr>
        <p:spPr>
          <a:xfrm>
            <a:off x="5569108" y="5630714"/>
            <a:ext cx="1129600" cy="161583"/>
          </a:xfrm>
          <a:prstGeom prst="rect">
            <a:avLst/>
          </a:prstGeom>
          <a:solidFill>
            <a:schemeClr val="bg1"/>
          </a:solidFill>
        </p:spPr>
        <p:txBody>
          <a:bodyPr wrap="none" lIns="0" tIns="0" rIns="36000" bIns="0" rtlCol="0">
            <a:spAutoFit/>
          </a:bodyPr>
          <a:lstStyle/>
          <a:p>
            <a:r>
              <a:rPr lang="en-GB" sz="1050" dirty="0">
                <a:latin typeface="+mj-lt"/>
                <a:cs typeface="Calibri" panose="020F0502020204030204" pitchFamily="34" charset="0"/>
              </a:rPr>
              <a:t>their vital               </a:t>
            </a:r>
          </a:p>
        </p:txBody>
      </p:sp>
    </p:spTree>
    <p:extLst>
      <p:ext uri="{BB962C8B-B14F-4D97-AF65-F5344CB8AC3E}">
        <p14:creationId xmlns:p14="http://schemas.microsoft.com/office/powerpoint/2010/main" val="282641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7151EE-CB99-420B-9882-D3FF182C4549}"/>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83F96A52-FD58-4A1A-8540-3004C2F94F85}"/>
              </a:ext>
            </a:extLst>
          </p:cNvPr>
          <p:cNvSpPr>
            <a:spLocks noGrp="1"/>
          </p:cNvSpPr>
          <p:nvPr>
            <p:ph type="sldNum" sz="quarter" idx="4"/>
          </p:nvPr>
        </p:nvSpPr>
        <p:spPr/>
        <p:txBody>
          <a:bodyPr/>
          <a:lstStyle/>
          <a:p>
            <a:fld id="{C444E201-67E6-4C84-91CE-EF6C201C1FBB}" type="slidenum">
              <a:rPr lang="en-GB" smtClean="0"/>
              <a:pPr/>
              <a:t>25</a:t>
            </a:fld>
            <a:endParaRPr lang="en-GB" dirty="0"/>
          </a:p>
        </p:txBody>
      </p:sp>
      <p:pic>
        <p:nvPicPr>
          <p:cNvPr id="5" name="Picture 4">
            <a:extLst>
              <a:ext uri="{FF2B5EF4-FFF2-40B4-BE49-F238E27FC236}">
                <a16:creationId xmlns:a16="http://schemas.microsoft.com/office/drawing/2014/main" id="{2395E4E6-C338-42C2-9FF1-17B61D853C2F}"/>
              </a:ext>
            </a:extLst>
          </p:cNvPr>
          <p:cNvPicPr>
            <a:picLocks noChangeAspect="1"/>
          </p:cNvPicPr>
          <p:nvPr/>
        </p:nvPicPr>
        <p:blipFill>
          <a:blip r:embed="rId2"/>
          <a:stretch>
            <a:fillRect/>
          </a:stretch>
        </p:blipFill>
        <p:spPr>
          <a:xfrm>
            <a:off x="504953" y="729880"/>
            <a:ext cx="6723298" cy="5258924"/>
          </a:xfrm>
          <a:prstGeom prst="rect">
            <a:avLst/>
          </a:prstGeom>
          <a:ln>
            <a:solidFill>
              <a:schemeClr val="tx1"/>
            </a:solidFill>
          </a:ln>
        </p:spPr>
      </p:pic>
      <p:sp>
        <p:nvSpPr>
          <p:cNvPr id="8" name="TextBox 7">
            <a:extLst>
              <a:ext uri="{FF2B5EF4-FFF2-40B4-BE49-F238E27FC236}">
                <a16:creationId xmlns:a16="http://schemas.microsoft.com/office/drawing/2014/main" id="{742B370A-8BEF-456C-BD30-9B5C633F9201}"/>
              </a:ext>
            </a:extLst>
          </p:cNvPr>
          <p:cNvSpPr txBox="1"/>
          <p:nvPr/>
        </p:nvSpPr>
        <p:spPr>
          <a:xfrm>
            <a:off x="6945139" y="4847329"/>
            <a:ext cx="2107476" cy="1708160"/>
          </a:xfrm>
          <a:prstGeom prst="rect">
            <a:avLst/>
          </a:prstGeom>
          <a:solidFill>
            <a:schemeClr val="accent6">
              <a:lumMod val="20000"/>
              <a:lumOff val="80000"/>
            </a:schemeClr>
          </a:solidFill>
        </p:spPr>
        <p:txBody>
          <a:bodyPr wrap="square" rtlCol="0">
            <a:spAutoFit/>
          </a:bodyPr>
          <a:lstStyle/>
          <a:p>
            <a:r>
              <a:rPr lang="en-GB" sz="1050" dirty="0"/>
              <a:t>These slide are taken from the Rollout Workbook for Care Homes hence use of the  term “resident”. </a:t>
            </a:r>
          </a:p>
          <a:p>
            <a:endParaRPr lang="en-GB" sz="1050" dirty="0"/>
          </a:p>
          <a:p>
            <a:r>
              <a:rPr lang="en-GB" sz="1050" dirty="0"/>
              <a:t>People working in other care sectors or non-residential care settings may prefer to use the terms client or “person you support” instead.</a:t>
            </a:r>
          </a:p>
        </p:txBody>
      </p:sp>
      <p:pic>
        <p:nvPicPr>
          <p:cNvPr id="9" name="Picture 8">
            <a:extLst>
              <a:ext uri="{FF2B5EF4-FFF2-40B4-BE49-F238E27FC236}">
                <a16:creationId xmlns:a16="http://schemas.microsoft.com/office/drawing/2014/main" id="{30770A74-0F17-4BA0-AEA2-19608060583B}"/>
              </a:ext>
            </a:extLst>
          </p:cNvPr>
          <p:cNvPicPr>
            <a:picLocks noChangeAspect="1"/>
          </p:cNvPicPr>
          <p:nvPr/>
        </p:nvPicPr>
        <p:blipFill>
          <a:blip r:embed="rId3"/>
          <a:stretch>
            <a:fillRect/>
          </a:stretch>
        </p:blipFill>
        <p:spPr>
          <a:xfrm>
            <a:off x="350909" y="188562"/>
            <a:ext cx="1987947" cy="507845"/>
          </a:xfrm>
          <a:prstGeom prst="rect">
            <a:avLst/>
          </a:prstGeom>
        </p:spPr>
      </p:pic>
    </p:spTree>
    <p:extLst>
      <p:ext uri="{BB962C8B-B14F-4D97-AF65-F5344CB8AC3E}">
        <p14:creationId xmlns:p14="http://schemas.microsoft.com/office/powerpoint/2010/main" val="301770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340A02-C6B9-40CB-BD0C-65456AC41B29}"/>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14DC320D-4E05-40E9-9DDB-6C84132E8362}"/>
              </a:ext>
            </a:extLst>
          </p:cNvPr>
          <p:cNvSpPr>
            <a:spLocks noGrp="1"/>
          </p:cNvSpPr>
          <p:nvPr>
            <p:ph type="sldNum" sz="quarter" idx="4"/>
          </p:nvPr>
        </p:nvSpPr>
        <p:spPr/>
        <p:txBody>
          <a:bodyPr/>
          <a:lstStyle/>
          <a:p>
            <a:fld id="{C444E201-67E6-4C84-91CE-EF6C201C1FBB}" type="slidenum">
              <a:rPr lang="en-GB" smtClean="0"/>
              <a:pPr/>
              <a:t>26</a:t>
            </a:fld>
            <a:endParaRPr lang="en-GB" dirty="0"/>
          </a:p>
        </p:txBody>
      </p:sp>
      <p:grpSp>
        <p:nvGrpSpPr>
          <p:cNvPr id="6" name="Group 5">
            <a:extLst>
              <a:ext uri="{FF2B5EF4-FFF2-40B4-BE49-F238E27FC236}">
                <a16:creationId xmlns:a16="http://schemas.microsoft.com/office/drawing/2014/main" id="{C7876E29-1A2F-4824-9C29-6178A6088D44}"/>
              </a:ext>
            </a:extLst>
          </p:cNvPr>
          <p:cNvGrpSpPr/>
          <p:nvPr/>
        </p:nvGrpSpPr>
        <p:grpSpPr>
          <a:xfrm>
            <a:off x="610433" y="1320675"/>
            <a:ext cx="6653350" cy="3484054"/>
            <a:chOff x="610433" y="954913"/>
            <a:chExt cx="6653350" cy="3484054"/>
          </a:xfrm>
        </p:grpSpPr>
        <p:pic>
          <p:nvPicPr>
            <p:cNvPr id="5" name="Picture 4">
              <a:extLst>
                <a:ext uri="{FF2B5EF4-FFF2-40B4-BE49-F238E27FC236}">
                  <a16:creationId xmlns:a16="http://schemas.microsoft.com/office/drawing/2014/main" id="{9CAB0CB8-1611-44DB-8B4D-40B3F8C51555}"/>
                </a:ext>
              </a:extLst>
            </p:cNvPr>
            <p:cNvPicPr>
              <a:picLocks noChangeAspect="1"/>
            </p:cNvPicPr>
            <p:nvPr/>
          </p:nvPicPr>
          <p:blipFill>
            <a:blip r:embed="rId2"/>
            <a:stretch>
              <a:fillRect/>
            </a:stretch>
          </p:blipFill>
          <p:spPr>
            <a:xfrm>
              <a:off x="610433" y="954913"/>
              <a:ext cx="6653350" cy="3484054"/>
            </a:xfrm>
            <a:prstGeom prst="rect">
              <a:avLst/>
            </a:prstGeom>
            <a:ln>
              <a:solidFill>
                <a:schemeClr val="tx1"/>
              </a:solidFill>
            </a:ln>
          </p:spPr>
        </p:pic>
        <p:grpSp>
          <p:nvGrpSpPr>
            <p:cNvPr id="4" name="Group 3">
              <a:extLst>
                <a:ext uri="{FF2B5EF4-FFF2-40B4-BE49-F238E27FC236}">
                  <a16:creationId xmlns:a16="http://schemas.microsoft.com/office/drawing/2014/main" id="{27913E2E-F42A-449A-8706-ACD47D25B1CF}"/>
                </a:ext>
              </a:extLst>
            </p:cNvPr>
            <p:cNvGrpSpPr/>
            <p:nvPr/>
          </p:nvGrpSpPr>
          <p:grpSpPr>
            <a:xfrm>
              <a:off x="2052126" y="979531"/>
              <a:ext cx="4815635" cy="3251314"/>
              <a:chOff x="2052126" y="979531"/>
              <a:chExt cx="4815635" cy="3251314"/>
            </a:xfrm>
          </p:grpSpPr>
          <p:sp>
            <p:nvSpPr>
              <p:cNvPr id="7" name="TextBox 6">
                <a:extLst>
                  <a:ext uri="{FF2B5EF4-FFF2-40B4-BE49-F238E27FC236}">
                    <a16:creationId xmlns:a16="http://schemas.microsoft.com/office/drawing/2014/main" id="{8C4C2D52-684F-463A-97EC-AF6B013F167B}"/>
                  </a:ext>
                </a:extLst>
              </p:cNvPr>
              <p:cNvSpPr txBox="1"/>
              <p:nvPr/>
            </p:nvSpPr>
            <p:spPr>
              <a:xfrm>
                <a:off x="2052126" y="979531"/>
                <a:ext cx="4815635" cy="1631216"/>
              </a:xfrm>
              <a:prstGeom prst="rect">
                <a:avLst/>
              </a:prstGeom>
              <a:solidFill>
                <a:schemeClr val="bg1"/>
              </a:solidFill>
            </p:spPr>
            <p:txBody>
              <a:bodyPr wrap="square" lIns="0" tIns="0" rIns="0" bIns="0" rtlCol="0">
                <a:spAutoFit/>
              </a:bodyPr>
              <a:lstStyle/>
              <a:p>
                <a:pPr>
                  <a:spcAft>
                    <a:spcPts val="600"/>
                  </a:spcAft>
                </a:pPr>
                <a:r>
                  <a:rPr lang="en-US" sz="1200" dirty="0"/>
                  <a:t>Think about what you would like to happen next. </a:t>
                </a:r>
              </a:p>
              <a:p>
                <a:pPr>
                  <a:spcAft>
                    <a:spcPts val="600"/>
                  </a:spcAft>
                </a:pPr>
                <a:r>
                  <a:rPr lang="en-US" sz="1200" dirty="0"/>
                  <a:t>This may include whether you would want your client to be seen by a healthcare professional and how quickly. You can also ask what actions you could carry out, either to manage the client or whilst you wait for help to arrive. You could use phrases like: </a:t>
                </a:r>
              </a:p>
              <a:p>
                <a:pPr marL="171450" indent="-171450">
                  <a:buClr>
                    <a:srgbClr val="00B0F0"/>
                  </a:buClr>
                  <a:buSzPct val="125000"/>
                  <a:buFont typeface="Wingdings" panose="05000000000000000000" pitchFamily="2" charset="2"/>
                  <a:buChar char="§"/>
                </a:pPr>
                <a:r>
                  <a:rPr lang="en-US" sz="1200" dirty="0"/>
                  <a:t>‘please could you...’ or ‘I need to you to...’ and </a:t>
                </a:r>
              </a:p>
              <a:p>
                <a:pPr marL="171450" indent="-171450">
                  <a:buClr>
                    <a:srgbClr val="00B0F0"/>
                  </a:buClr>
                  <a:buSzPct val="125000"/>
                  <a:buFont typeface="Wingdings" panose="05000000000000000000" pitchFamily="2" charset="2"/>
                  <a:buChar char="§"/>
                </a:pPr>
                <a:r>
                  <a:rPr lang="en-US" sz="1200" dirty="0"/>
                  <a:t>‘what do I need to do next?’ or ‘Is there anything I need to do in the meantime?’</a:t>
                </a:r>
              </a:p>
            </p:txBody>
          </p:sp>
          <p:sp>
            <p:nvSpPr>
              <p:cNvPr id="9" name="TextBox 8">
                <a:extLst>
                  <a:ext uri="{FF2B5EF4-FFF2-40B4-BE49-F238E27FC236}">
                    <a16:creationId xmlns:a16="http://schemas.microsoft.com/office/drawing/2014/main" id="{64B4A72C-BD99-4BD8-97AF-63A089AD7E1E}"/>
                  </a:ext>
                </a:extLst>
              </p:cNvPr>
              <p:cNvSpPr txBox="1"/>
              <p:nvPr/>
            </p:nvSpPr>
            <p:spPr>
              <a:xfrm>
                <a:off x="2052126" y="2784295"/>
                <a:ext cx="4815635" cy="1446550"/>
              </a:xfrm>
              <a:prstGeom prst="rect">
                <a:avLst/>
              </a:prstGeom>
              <a:solidFill>
                <a:schemeClr val="bg1"/>
              </a:solidFill>
            </p:spPr>
            <p:txBody>
              <a:bodyPr wrap="square" lIns="0" tIns="0" rIns="0" bIns="0" rtlCol="0">
                <a:spAutoFit/>
              </a:bodyPr>
              <a:lstStyle/>
              <a:p>
                <a:pPr>
                  <a:spcAft>
                    <a:spcPts val="600"/>
                  </a:spcAft>
                </a:pPr>
                <a:r>
                  <a:rPr lang="en-US" sz="1200" dirty="0"/>
                  <a:t>Finally, </a:t>
                </a:r>
                <a:r>
                  <a:rPr lang="en-US" sz="1200" dirty="0" err="1"/>
                  <a:t>summarise</a:t>
                </a:r>
                <a:r>
                  <a:rPr lang="en-US" sz="1200" dirty="0"/>
                  <a:t> your agreed management plan so that you are both clear on what each of you will do to care for the unwell client. </a:t>
                </a:r>
              </a:p>
              <a:p>
                <a:pPr>
                  <a:spcAft>
                    <a:spcPts val="600"/>
                  </a:spcAft>
                </a:pPr>
                <a:r>
                  <a:rPr lang="en-US" sz="1200" dirty="0"/>
                  <a:t>Importantly, remember to document this conversation in the care plan. You could use phrases like: </a:t>
                </a:r>
              </a:p>
              <a:p>
                <a:pPr marL="171450" indent="-171450">
                  <a:buClr>
                    <a:srgbClr val="00B0F0"/>
                  </a:buClr>
                  <a:buSzPct val="125000"/>
                  <a:buFont typeface="Wingdings" panose="05000000000000000000" pitchFamily="2" charset="2"/>
                  <a:buChar char="§"/>
                </a:pPr>
                <a:r>
                  <a:rPr lang="en-US" sz="1200" dirty="0"/>
                  <a:t>‘we have agreed that you will...’ and ‘I will do...’ and </a:t>
                </a:r>
              </a:p>
              <a:p>
                <a:pPr marL="171450" indent="-171450">
                  <a:buClr>
                    <a:srgbClr val="00B0F0"/>
                  </a:buClr>
                  <a:buSzPct val="125000"/>
                  <a:buFont typeface="Wingdings" panose="05000000000000000000" pitchFamily="2" charset="2"/>
                  <a:buChar char="§"/>
                </a:pPr>
                <a:r>
                  <a:rPr lang="en-US" sz="1200" dirty="0"/>
                  <a:t>‘if there is no improvement within XX, I will take XX action’</a:t>
                </a:r>
                <a:br>
                  <a:rPr lang="en-US" sz="1200" dirty="0"/>
                </a:br>
                <a:endParaRPr lang="en-US" sz="1200" dirty="0"/>
              </a:p>
            </p:txBody>
          </p:sp>
        </p:grpSp>
      </p:grpSp>
      <p:pic>
        <p:nvPicPr>
          <p:cNvPr id="11" name="Picture 10">
            <a:extLst>
              <a:ext uri="{FF2B5EF4-FFF2-40B4-BE49-F238E27FC236}">
                <a16:creationId xmlns:a16="http://schemas.microsoft.com/office/drawing/2014/main" id="{C58325AF-3666-4BB2-8511-9EB4A1142B59}"/>
              </a:ext>
            </a:extLst>
          </p:cNvPr>
          <p:cNvPicPr>
            <a:picLocks noChangeAspect="1"/>
          </p:cNvPicPr>
          <p:nvPr/>
        </p:nvPicPr>
        <p:blipFill>
          <a:blip r:embed="rId3"/>
          <a:stretch>
            <a:fillRect/>
          </a:stretch>
        </p:blipFill>
        <p:spPr>
          <a:xfrm>
            <a:off x="350909" y="188562"/>
            <a:ext cx="1987947" cy="507845"/>
          </a:xfrm>
          <a:prstGeom prst="rect">
            <a:avLst/>
          </a:prstGeom>
        </p:spPr>
      </p:pic>
    </p:spTree>
    <p:extLst>
      <p:ext uri="{BB962C8B-B14F-4D97-AF65-F5344CB8AC3E}">
        <p14:creationId xmlns:p14="http://schemas.microsoft.com/office/powerpoint/2010/main" val="849706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673E95-41EF-4C43-8E18-6A6B166E6FB1}"/>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0C84F6ED-2B31-4921-AB39-7274771A54BA}"/>
              </a:ext>
            </a:extLst>
          </p:cNvPr>
          <p:cNvSpPr>
            <a:spLocks noGrp="1"/>
          </p:cNvSpPr>
          <p:nvPr>
            <p:ph type="sldNum" sz="quarter" idx="4"/>
          </p:nvPr>
        </p:nvSpPr>
        <p:spPr/>
        <p:txBody>
          <a:bodyPr/>
          <a:lstStyle/>
          <a:p>
            <a:fld id="{C444E201-67E6-4C84-91CE-EF6C201C1FBB}" type="slidenum">
              <a:rPr lang="en-GB" smtClean="0"/>
              <a:pPr/>
              <a:t>27</a:t>
            </a:fld>
            <a:endParaRPr lang="en-GB" dirty="0"/>
          </a:p>
        </p:txBody>
      </p:sp>
      <p:pic>
        <p:nvPicPr>
          <p:cNvPr id="5" name="Picture 4">
            <a:extLst>
              <a:ext uri="{FF2B5EF4-FFF2-40B4-BE49-F238E27FC236}">
                <a16:creationId xmlns:a16="http://schemas.microsoft.com/office/drawing/2014/main" id="{946E6859-8812-42BB-A93A-67186200C2B5}"/>
              </a:ext>
            </a:extLst>
          </p:cNvPr>
          <p:cNvPicPr>
            <a:picLocks noChangeAspect="1"/>
          </p:cNvPicPr>
          <p:nvPr/>
        </p:nvPicPr>
        <p:blipFill>
          <a:blip r:embed="rId2"/>
          <a:stretch>
            <a:fillRect/>
          </a:stretch>
        </p:blipFill>
        <p:spPr>
          <a:xfrm>
            <a:off x="2991921" y="896761"/>
            <a:ext cx="5533769" cy="5368582"/>
          </a:xfrm>
          <a:prstGeom prst="rect">
            <a:avLst/>
          </a:prstGeom>
          <a:ln>
            <a:solidFill>
              <a:schemeClr val="tx1"/>
            </a:solidFill>
          </a:ln>
        </p:spPr>
      </p:pic>
      <p:pic>
        <p:nvPicPr>
          <p:cNvPr id="7" name="Picture 6">
            <a:extLst>
              <a:ext uri="{FF2B5EF4-FFF2-40B4-BE49-F238E27FC236}">
                <a16:creationId xmlns:a16="http://schemas.microsoft.com/office/drawing/2014/main" id="{E079F2A7-85AC-41DF-9040-2CAAA10076F5}"/>
              </a:ext>
            </a:extLst>
          </p:cNvPr>
          <p:cNvPicPr>
            <a:picLocks noChangeAspect="1"/>
          </p:cNvPicPr>
          <p:nvPr/>
        </p:nvPicPr>
        <p:blipFill>
          <a:blip r:embed="rId3"/>
          <a:stretch>
            <a:fillRect/>
          </a:stretch>
        </p:blipFill>
        <p:spPr>
          <a:xfrm>
            <a:off x="266025" y="931392"/>
            <a:ext cx="2433632" cy="2024011"/>
          </a:xfrm>
          <a:prstGeom prst="rect">
            <a:avLst/>
          </a:prstGeom>
        </p:spPr>
      </p:pic>
      <p:sp>
        <p:nvSpPr>
          <p:cNvPr id="9" name="TextBox 8">
            <a:extLst>
              <a:ext uri="{FF2B5EF4-FFF2-40B4-BE49-F238E27FC236}">
                <a16:creationId xmlns:a16="http://schemas.microsoft.com/office/drawing/2014/main" id="{99D4DE6A-7706-405C-9FB9-A227043083E7}"/>
              </a:ext>
            </a:extLst>
          </p:cNvPr>
          <p:cNvSpPr txBox="1"/>
          <p:nvPr/>
        </p:nvSpPr>
        <p:spPr>
          <a:xfrm>
            <a:off x="252000" y="108000"/>
            <a:ext cx="1762021" cy="369332"/>
          </a:xfrm>
          <a:prstGeom prst="rect">
            <a:avLst/>
          </a:prstGeom>
          <a:noFill/>
        </p:spPr>
        <p:txBody>
          <a:bodyPr wrap="none" rtlCol="0">
            <a:spAutoFit/>
          </a:bodyPr>
          <a:lstStyle/>
          <a:p>
            <a:r>
              <a:rPr lang="en-GB" dirty="0">
                <a:solidFill>
                  <a:schemeClr val="tx2"/>
                </a:solidFill>
              </a:rPr>
              <a:t>Calling for Help</a:t>
            </a:r>
          </a:p>
        </p:txBody>
      </p:sp>
    </p:spTree>
    <p:extLst>
      <p:ext uri="{BB962C8B-B14F-4D97-AF65-F5344CB8AC3E}">
        <p14:creationId xmlns:p14="http://schemas.microsoft.com/office/powerpoint/2010/main" val="1466211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673E95-41EF-4C43-8E18-6A6B166E6FB1}"/>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0C84F6ED-2B31-4921-AB39-7274771A54BA}"/>
              </a:ext>
            </a:extLst>
          </p:cNvPr>
          <p:cNvSpPr>
            <a:spLocks noGrp="1"/>
          </p:cNvSpPr>
          <p:nvPr>
            <p:ph type="sldNum" sz="quarter" idx="4"/>
          </p:nvPr>
        </p:nvSpPr>
        <p:spPr/>
        <p:txBody>
          <a:bodyPr/>
          <a:lstStyle/>
          <a:p>
            <a:fld id="{C444E201-67E6-4C84-91CE-EF6C201C1FBB}" type="slidenum">
              <a:rPr lang="en-GB" smtClean="0"/>
              <a:pPr/>
              <a:t>28</a:t>
            </a:fld>
            <a:endParaRPr lang="en-GB" dirty="0"/>
          </a:p>
        </p:txBody>
      </p:sp>
      <p:pic>
        <p:nvPicPr>
          <p:cNvPr id="5" name="Picture 4">
            <a:extLst>
              <a:ext uri="{FF2B5EF4-FFF2-40B4-BE49-F238E27FC236}">
                <a16:creationId xmlns:a16="http://schemas.microsoft.com/office/drawing/2014/main" id="{946E6859-8812-42BB-A93A-67186200C2B5}"/>
              </a:ext>
            </a:extLst>
          </p:cNvPr>
          <p:cNvPicPr>
            <a:picLocks noChangeAspect="1"/>
          </p:cNvPicPr>
          <p:nvPr/>
        </p:nvPicPr>
        <p:blipFill>
          <a:blip r:embed="rId2"/>
          <a:stretch>
            <a:fillRect/>
          </a:stretch>
        </p:blipFill>
        <p:spPr>
          <a:xfrm>
            <a:off x="2991921" y="896761"/>
            <a:ext cx="5533769" cy="5368582"/>
          </a:xfrm>
          <a:prstGeom prst="rect">
            <a:avLst/>
          </a:prstGeom>
          <a:ln>
            <a:solidFill>
              <a:schemeClr val="tx1"/>
            </a:solidFill>
          </a:ln>
        </p:spPr>
      </p:pic>
      <p:pic>
        <p:nvPicPr>
          <p:cNvPr id="7" name="Picture 6">
            <a:extLst>
              <a:ext uri="{FF2B5EF4-FFF2-40B4-BE49-F238E27FC236}">
                <a16:creationId xmlns:a16="http://schemas.microsoft.com/office/drawing/2014/main" id="{E079F2A7-85AC-41DF-9040-2CAAA10076F5}"/>
              </a:ext>
            </a:extLst>
          </p:cNvPr>
          <p:cNvPicPr>
            <a:picLocks noChangeAspect="1"/>
          </p:cNvPicPr>
          <p:nvPr/>
        </p:nvPicPr>
        <p:blipFill>
          <a:blip r:embed="rId3"/>
          <a:stretch>
            <a:fillRect/>
          </a:stretch>
        </p:blipFill>
        <p:spPr>
          <a:xfrm>
            <a:off x="266025" y="931392"/>
            <a:ext cx="2433632" cy="2024011"/>
          </a:xfrm>
          <a:prstGeom prst="rect">
            <a:avLst/>
          </a:prstGeom>
        </p:spPr>
      </p:pic>
      <p:sp>
        <p:nvSpPr>
          <p:cNvPr id="9" name="TextBox 8">
            <a:extLst>
              <a:ext uri="{FF2B5EF4-FFF2-40B4-BE49-F238E27FC236}">
                <a16:creationId xmlns:a16="http://schemas.microsoft.com/office/drawing/2014/main" id="{99D4DE6A-7706-405C-9FB9-A227043083E7}"/>
              </a:ext>
            </a:extLst>
          </p:cNvPr>
          <p:cNvSpPr txBox="1"/>
          <p:nvPr/>
        </p:nvSpPr>
        <p:spPr>
          <a:xfrm>
            <a:off x="252000" y="108000"/>
            <a:ext cx="1762021" cy="369332"/>
          </a:xfrm>
          <a:prstGeom prst="rect">
            <a:avLst/>
          </a:prstGeom>
          <a:noFill/>
        </p:spPr>
        <p:txBody>
          <a:bodyPr wrap="none" rtlCol="0">
            <a:spAutoFit/>
          </a:bodyPr>
          <a:lstStyle/>
          <a:p>
            <a:r>
              <a:rPr lang="en-GB" dirty="0">
                <a:solidFill>
                  <a:schemeClr val="tx2"/>
                </a:solidFill>
              </a:rPr>
              <a:t>Calling for Help</a:t>
            </a:r>
          </a:p>
        </p:txBody>
      </p:sp>
      <p:sp>
        <p:nvSpPr>
          <p:cNvPr id="4" name="Rectangle 3">
            <a:extLst>
              <a:ext uri="{FF2B5EF4-FFF2-40B4-BE49-F238E27FC236}">
                <a16:creationId xmlns:a16="http://schemas.microsoft.com/office/drawing/2014/main" id="{3AF28D85-52A8-4626-BA79-72D8D733B439}"/>
              </a:ext>
            </a:extLst>
          </p:cNvPr>
          <p:cNvSpPr/>
          <p:nvPr/>
        </p:nvSpPr>
        <p:spPr>
          <a:xfrm>
            <a:off x="5175510" y="2744079"/>
            <a:ext cx="2988000" cy="1130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765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4C39EE-5B66-4036-AABA-318DD4C426F5}"/>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4F91F7A7-2408-4571-8400-2E6C10CF6B0E}"/>
              </a:ext>
            </a:extLst>
          </p:cNvPr>
          <p:cNvSpPr>
            <a:spLocks noGrp="1"/>
          </p:cNvSpPr>
          <p:nvPr>
            <p:ph type="sldNum" sz="quarter" idx="4"/>
          </p:nvPr>
        </p:nvSpPr>
        <p:spPr/>
        <p:txBody>
          <a:bodyPr/>
          <a:lstStyle/>
          <a:p>
            <a:fld id="{C444E201-67E6-4C84-91CE-EF6C201C1FBB}" type="slidenum">
              <a:rPr lang="en-GB" smtClean="0"/>
              <a:pPr/>
              <a:t>29</a:t>
            </a:fld>
            <a:endParaRPr lang="en-GB" dirty="0"/>
          </a:p>
        </p:txBody>
      </p:sp>
      <p:sp>
        <p:nvSpPr>
          <p:cNvPr id="5" name="TextBox 4">
            <a:extLst>
              <a:ext uri="{FF2B5EF4-FFF2-40B4-BE49-F238E27FC236}">
                <a16:creationId xmlns:a16="http://schemas.microsoft.com/office/drawing/2014/main" id="{61466464-1E7D-4A9C-B790-1804E8DD3FBC}"/>
              </a:ext>
            </a:extLst>
          </p:cNvPr>
          <p:cNvSpPr txBox="1"/>
          <p:nvPr/>
        </p:nvSpPr>
        <p:spPr>
          <a:xfrm>
            <a:off x="1926882" y="3302077"/>
            <a:ext cx="5290231" cy="584775"/>
          </a:xfrm>
          <a:prstGeom prst="rect">
            <a:avLst/>
          </a:prstGeom>
          <a:noFill/>
        </p:spPr>
        <p:txBody>
          <a:bodyPr wrap="none" rtlCol="0">
            <a:spAutoFit/>
          </a:bodyPr>
          <a:lstStyle/>
          <a:p>
            <a:r>
              <a:rPr lang="en-GB" sz="3200" b="1" dirty="0">
                <a:solidFill>
                  <a:schemeClr val="accent1"/>
                </a:solidFill>
              </a:rPr>
              <a:t>SBARD Example Scenario</a:t>
            </a:r>
          </a:p>
        </p:txBody>
      </p:sp>
      <p:pic>
        <p:nvPicPr>
          <p:cNvPr id="9" name="Picture 8">
            <a:extLst>
              <a:ext uri="{FF2B5EF4-FFF2-40B4-BE49-F238E27FC236}">
                <a16:creationId xmlns:a16="http://schemas.microsoft.com/office/drawing/2014/main" id="{E25AC8AD-D4A6-4516-92FD-EB811F44DB88}"/>
              </a:ext>
            </a:extLst>
          </p:cNvPr>
          <p:cNvPicPr>
            <a:picLocks noChangeAspect="1"/>
          </p:cNvPicPr>
          <p:nvPr/>
        </p:nvPicPr>
        <p:blipFill>
          <a:blip r:embed="rId2"/>
          <a:stretch>
            <a:fillRect/>
          </a:stretch>
        </p:blipFill>
        <p:spPr>
          <a:xfrm>
            <a:off x="1765432" y="428958"/>
            <a:ext cx="5613131" cy="2072433"/>
          </a:xfrm>
          <a:prstGeom prst="rect">
            <a:avLst/>
          </a:prstGeom>
        </p:spPr>
      </p:pic>
    </p:spTree>
    <p:extLst>
      <p:ext uri="{BB962C8B-B14F-4D97-AF65-F5344CB8AC3E}">
        <p14:creationId xmlns:p14="http://schemas.microsoft.com/office/powerpoint/2010/main" val="333711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EE6C41-A26D-4D41-8DC2-4F5648B103B8}"/>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1305CB9E-4311-4A6A-BE8D-CCA2BDC0A228}"/>
              </a:ext>
            </a:extLst>
          </p:cNvPr>
          <p:cNvSpPr>
            <a:spLocks noGrp="1"/>
          </p:cNvSpPr>
          <p:nvPr>
            <p:ph type="sldNum" sz="quarter" idx="4"/>
          </p:nvPr>
        </p:nvSpPr>
        <p:spPr/>
        <p:txBody>
          <a:bodyPr/>
          <a:lstStyle/>
          <a:p>
            <a:fld id="{C444E201-67E6-4C84-91CE-EF6C201C1FBB}" type="slidenum">
              <a:rPr lang="en-GB" smtClean="0"/>
              <a:pPr/>
              <a:t>3</a:t>
            </a:fld>
            <a:endParaRPr lang="en-GB" dirty="0"/>
          </a:p>
        </p:txBody>
      </p:sp>
      <p:sp>
        <p:nvSpPr>
          <p:cNvPr id="5" name="TextBox 4">
            <a:extLst>
              <a:ext uri="{FF2B5EF4-FFF2-40B4-BE49-F238E27FC236}">
                <a16:creationId xmlns:a16="http://schemas.microsoft.com/office/drawing/2014/main" id="{59A9B219-4CAD-4E10-B062-421A806439E3}"/>
              </a:ext>
            </a:extLst>
          </p:cNvPr>
          <p:cNvSpPr txBox="1"/>
          <p:nvPr/>
        </p:nvSpPr>
        <p:spPr>
          <a:xfrm>
            <a:off x="2836589" y="5357952"/>
            <a:ext cx="3470822" cy="415498"/>
          </a:xfrm>
          <a:prstGeom prst="rect">
            <a:avLst/>
          </a:prstGeom>
          <a:noFill/>
        </p:spPr>
        <p:txBody>
          <a:bodyPr wrap="none" rtlCol="0">
            <a:spAutoFit/>
          </a:bodyPr>
          <a:lstStyle/>
          <a:p>
            <a:pPr algn="ctr"/>
            <a:r>
              <a:rPr lang="en-GB" sz="1050" dirty="0"/>
              <a:t>A Patient Safety Initiative co-produced by </a:t>
            </a:r>
          </a:p>
          <a:p>
            <a:pPr algn="ctr"/>
            <a:r>
              <a:rPr lang="en-GB" sz="1050" dirty="0"/>
              <a:t>West Hampshire CCG &amp; Wessex Patient Safety Collaborative</a:t>
            </a:r>
          </a:p>
        </p:txBody>
      </p:sp>
      <p:pic>
        <p:nvPicPr>
          <p:cNvPr id="7" name="Picture 6">
            <a:extLst>
              <a:ext uri="{FF2B5EF4-FFF2-40B4-BE49-F238E27FC236}">
                <a16:creationId xmlns:a16="http://schemas.microsoft.com/office/drawing/2014/main" id="{B47A2533-B7FB-4A50-965A-C80B9B6F07E2}"/>
              </a:ext>
            </a:extLst>
          </p:cNvPr>
          <p:cNvPicPr>
            <a:picLocks noChangeAspect="1"/>
          </p:cNvPicPr>
          <p:nvPr/>
        </p:nvPicPr>
        <p:blipFill>
          <a:blip r:embed="rId2"/>
          <a:stretch>
            <a:fillRect/>
          </a:stretch>
        </p:blipFill>
        <p:spPr>
          <a:xfrm>
            <a:off x="1168143" y="957997"/>
            <a:ext cx="6807714" cy="1152075"/>
          </a:xfrm>
          <a:prstGeom prst="rect">
            <a:avLst/>
          </a:prstGeom>
        </p:spPr>
      </p:pic>
      <p:pic>
        <p:nvPicPr>
          <p:cNvPr id="6" name="Picture 5">
            <a:extLst>
              <a:ext uri="{FF2B5EF4-FFF2-40B4-BE49-F238E27FC236}">
                <a16:creationId xmlns:a16="http://schemas.microsoft.com/office/drawing/2014/main" id="{D780A401-FF6C-40AD-B52F-76103DAE8E03}"/>
              </a:ext>
            </a:extLst>
          </p:cNvPr>
          <p:cNvPicPr>
            <a:picLocks noChangeAspect="1"/>
          </p:cNvPicPr>
          <p:nvPr/>
        </p:nvPicPr>
        <p:blipFill>
          <a:blip r:embed="rId3"/>
          <a:stretch>
            <a:fillRect/>
          </a:stretch>
        </p:blipFill>
        <p:spPr>
          <a:xfrm>
            <a:off x="1527115" y="2275141"/>
            <a:ext cx="6089769" cy="1120034"/>
          </a:xfrm>
          <a:prstGeom prst="rect">
            <a:avLst/>
          </a:prstGeom>
        </p:spPr>
      </p:pic>
      <p:sp>
        <p:nvSpPr>
          <p:cNvPr id="14" name="TextBox 13">
            <a:extLst>
              <a:ext uri="{FF2B5EF4-FFF2-40B4-BE49-F238E27FC236}">
                <a16:creationId xmlns:a16="http://schemas.microsoft.com/office/drawing/2014/main" id="{78E588F3-DD30-4F38-872B-647E03E33C72}"/>
              </a:ext>
            </a:extLst>
          </p:cNvPr>
          <p:cNvSpPr txBox="1"/>
          <p:nvPr/>
        </p:nvSpPr>
        <p:spPr>
          <a:xfrm>
            <a:off x="1403636" y="3560244"/>
            <a:ext cx="6336725" cy="461665"/>
          </a:xfrm>
          <a:prstGeom prst="rect">
            <a:avLst/>
          </a:prstGeom>
          <a:noFill/>
        </p:spPr>
        <p:txBody>
          <a:bodyPr wrap="square">
            <a:spAutoFit/>
          </a:bodyPr>
          <a:lstStyle/>
          <a:p>
            <a:pPr algn="ctr"/>
            <a:r>
              <a:rPr lang="en-US" sz="2400" dirty="0"/>
              <a:t>Ask the person you support – how are you?</a:t>
            </a:r>
            <a:endParaRPr lang="en-GB" sz="2400" dirty="0"/>
          </a:p>
        </p:txBody>
      </p:sp>
    </p:spTree>
    <p:extLst>
      <p:ext uri="{BB962C8B-B14F-4D97-AF65-F5344CB8AC3E}">
        <p14:creationId xmlns:p14="http://schemas.microsoft.com/office/powerpoint/2010/main" val="3640723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87FB3D-1AE2-4B80-B2CA-AA858B476944}"/>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3E553975-5C0C-4736-91C7-B0FE69391BC9}"/>
              </a:ext>
            </a:extLst>
          </p:cNvPr>
          <p:cNvSpPr>
            <a:spLocks noGrp="1"/>
          </p:cNvSpPr>
          <p:nvPr>
            <p:ph type="sldNum" sz="quarter" idx="4"/>
          </p:nvPr>
        </p:nvSpPr>
        <p:spPr/>
        <p:txBody>
          <a:bodyPr/>
          <a:lstStyle/>
          <a:p>
            <a:fld id="{C444E201-67E6-4C84-91CE-EF6C201C1FBB}" type="slidenum">
              <a:rPr lang="en-GB" smtClean="0"/>
              <a:pPr/>
              <a:t>30</a:t>
            </a:fld>
            <a:endParaRPr lang="en-GB" dirty="0"/>
          </a:p>
        </p:txBody>
      </p:sp>
      <p:grpSp>
        <p:nvGrpSpPr>
          <p:cNvPr id="10" name="Group 9">
            <a:extLst>
              <a:ext uri="{FF2B5EF4-FFF2-40B4-BE49-F238E27FC236}">
                <a16:creationId xmlns:a16="http://schemas.microsoft.com/office/drawing/2014/main" id="{7F0DEB4F-D380-48EA-86A3-30C49D80D3F8}"/>
              </a:ext>
            </a:extLst>
          </p:cNvPr>
          <p:cNvGrpSpPr/>
          <p:nvPr/>
        </p:nvGrpSpPr>
        <p:grpSpPr>
          <a:xfrm>
            <a:off x="0" y="728773"/>
            <a:ext cx="9144000" cy="4394634"/>
            <a:chOff x="0" y="728773"/>
            <a:chExt cx="9144000" cy="4394634"/>
          </a:xfrm>
        </p:grpSpPr>
        <p:pic>
          <p:nvPicPr>
            <p:cNvPr id="7" name="Picture 6">
              <a:extLst>
                <a:ext uri="{FF2B5EF4-FFF2-40B4-BE49-F238E27FC236}">
                  <a16:creationId xmlns:a16="http://schemas.microsoft.com/office/drawing/2014/main" id="{7E8CA1D8-9006-4675-89FF-11D1CB3FE960}"/>
                </a:ext>
              </a:extLst>
            </p:cNvPr>
            <p:cNvPicPr>
              <a:picLocks noChangeAspect="1"/>
            </p:cNvPicPr>
            <p:nvPr/>
          </p:nvPicPr>
          <p:blipFill>
            <a:blip r:embed="rId2"/>
            <a:stretch>
              <a:fillRect/>
            </a:stretch>
          </p:blipFill>
          <p:spPr>
            <a:xfrm>
              <a:off x="0" y="794055"/>
              <a:ext cx="9144000" cy="4329352"/>
            </a:xfrm>
            <a:prstGeom prst="rect">
              <a:avLst/>
            </a:prstGeom>
          </p:spPr>
        </p:pic>
        <p:sp>
          <p:nvSpPr>
            <p:cNvPr id="8" name="Rectangle 7">
              <a:extLst>
                <a:ext uri="{FF2B5EF4-FFF2-40B4-BE49-F238E27FC236}">
                  <a16:creationId xmlns:a16="http://schemas.microsoft.com/office/drawing/2014/main" id="{A0B00506-CCB8-49A4-A644-F2B90D406143}"/>
                </a:ext>
              </a:extLst>
            </p:cNvPr>
            <p:cNvSpPr/>
            <p:nvPr/>
          </p:nvSpPr>
          <p:spPr>
            <a:xfrm>
              <a:off x="1428207" y="879555"/>
              <a:ext cx="327329" cy="30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2000" b="1" dirty="0">
                  <a:solidFill>
                    <a:srgbClr val="C00000"/>
                  </a:solidFill>
                </a:rPr>
                <a:t>-</a:t>
              </a:r>
            </a:p>
          </p:txBody>
        </p:sp>
        <p:sp>
          <p:nvSpPr>
            <p:cNvPr id="9" name="Rectangle 8">
              <a:extLst>
                <a:ext uri="{FF2B5EF4-FFF2-40B4-BE49-F238E27FC236}">
                  <a16:creationId xmlns:a16="http://schemas.microsoft.com/office/drawing/2014/main" id="{6ED3BAF4-DC62-4807-B12E-97694595CC92}"/>
                </a:ext>
              </a:extLst>
            </p:cNvPr>
            <p:cNvSpPr/>
            <p:nvPr/>
          </p:nvSpPr>
          <p:spPr>
            <a:xfrm>
              <a:off x="7732565" y="728773"/>
              <a:ext cx="1243033" cy="30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GB" sz="2000" b="1" dirty="0">
                <a:solidFill>
                  <a:srgbClr val="C00000"/>
                </a:solidFill>
              </a:endParaRPr>
            </a:p>
          </p:txBody>
        </p:sp>
      </p:grpSp>
    </p:spTree>
    <p:extLst>
      <p:ext uri="{BB962C8B-B14F-4D97-AF65-F5344CB8AC3E}">
        <p14:creationId xmlns:p14="http://schemas.microsoft.com/office/powerpoint/2010/main" val="270743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7A504F-E0D7-464F-AD65-28EC3466FE76}"/>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391BAC2D-4868-4E44-9708-28B94CCDE874}"/>
              </a:ext>
            </a:extLst>
          </p:cNvPr>
          <p:cNvSpPr>
            <a:spLocks noGrp="1"/>
          </p:cNvSpPr>
          <p:nvPr>
            <p:ph type="sldNum" sz="quarter" idx="4"/>
          </p:nvPr>
        </p:nvSpPr>
        <p:spPr/>
        <p:txBody>
          <a:bodyPr/>
          <a:lstStyle/>
          <a:p>
            <a:fld id="{C444E201-67E6-4C84-91CE-EF6C201C1FBB}" type="slidenum">
              <a:rPr lang="en-GB" smtClean="0"/>
              <a:pPr/>
              <a:t>31</a:t>
            </a:fld>
            <a:endParaRPr lang="en-GB" dirty="0"/>
          </a:p>
        </p:txBody>
      </p:sp>
      <p:pic>
        <p:nvPicPr>
          <p:cNvPr id="5" name="Picture 4">
            <a:extLst>
              <a:ext uri="{FF2B5EF4-FFF2-40B4-BE49-F238E27FC236}">
                <a16:creationId xmlns:a16="http://schemas.microsoft.com/office/drawing/2014/main" id="{0B82C569-A13C-4B53-AF54-538AD3DF143F}"/>
              </a:ext>
            </a:extLst>
          </p:cNvPr>
          <p:cNvPicPr>
            <a:picLocks noChangeAspect="1"/>
          </p:cNvPicPr>
          <p:nvPr/>
        </p:nvPicPr>
        <p:blipFill>
          <a:blip r:embed="rId2"/>
          <a:stretch>
            <a:fillRect/>
          </a:stretch>
        </p:blipFill>
        <p:spPr>
          <a:xfrm>
            <a:off x="1124177" y="826761"/>
            <a:ext cx="5598840" cy="4976100"/>
          </a:xfrm>
          <a:prstGeom prst="rect">
            <a:avLst/>
          </a:prstGeom>
          <a:ln>
            <a:solidFill>
              <a:schemeClr val="accent1">
                <a:shade val="50000"/>
              </a:schemeClr>
            </a:solidFill>
          </a:ln>
        </p:spPr>
      </p:pic>
      <p:sp>
        <p:nvSpPr>
          <p:cNvPr id="7" name="TextBox 6">
            <a:extLst>
              <a:ext uri="{FF2B5EF4-FFF2-40B4-BE49-F238E27FC236}">
                <a16:creationId xmlns:a16="http://schemas.microsoft.com/office/drawing/2014/main" id="{F6E9BC98-4470-4D99-B503-C1421D1C1F11}"/>
              </a:ext>
            </a:extLst>
          </p:cNvPr>
          <p:cNvSpPr txBox="1"/>
          <p:nvPr/>
        </p:nvSpPr>
        <p:spPr>
          <a:xfrm>
            <a:off x="1071155" y="5832185"/>
            <a:ext cx="4937760" cy="200055"/>
          </a:xfrm>
          <a:prstGeom prst="rect">
            <a:avLst/>
          </a:prstGeom>
          <a:noFill/>
        </p:spPr>
        <p:txBody>
          <a:bodyPr wrap="square">
            <a:spAutoFit/>
          </a:bodyPr>
          <a:lstStyle/>
          <a:p>
            <a:r>
              <a:rPr lang="en-GB" sz="700" dirty="0"/>
              <a:t>https://wessexahsn.org.uk/projects/401/identifying-early-signs-of-worsening-health-in-a-person-with-a-learning-disability</a:t>
            </a:r>
          </a:p>
        </p:txBody>
      </p:sp>
      <p:sp>
        <p:nvSpPr>
          <p:cNvPr id="8" name="TextBox 7">
            <a:extLst>
              <a:ext uri="{FF2B5EF4-FFF2-40B4-BE49-F238E27FC236}">
                <a16:creationId xmlns:a16="http://schemas.microsoft.com/office/drawing/2014/main" id="{7FE66EC5-0126-4C5C-A298-6B9D0B4D3BEF}"/>
              </a:ext>
            </a:extLst>
          </p:cNvPr>
          <p:cNvSpPr txBox="1"/>
          <p:nvPr/>
        </p:nvSpPr>
        <p:spPr>
          <a:xfrm>
            <a:off x="159788" y="260648"/>
            <a:ext cx="3993401" cy="369332"/>
          </a:xfrm>
          <a:prstGeom prst="rect">
            <a:avLst/>
          </a:prstGeom>
          <a:noFill/>
        </p:spPr>
        <p:txBody>
          <a:bodyPr wrap="none" rtlCol="0">
            <a:spAutoFit/>
          </a:bodyPr>
          <a:lstStyle/>
          <a:p>
            <a:r>
              <a:rPr lang="en-US" dirty="0">
                <a:solidFill>
                  <a:srgbClr val="005EB8"/>
                </a:solidFill>
              </a:rPr>
              <a:t>Additional information and resources</a:t>
            </a:r>
          </a:p>
        </p:txBody>
      </p:sp>
    </p:spTree>
    <p:extLst>
      <p:ext uri="{BB962C8B-B14F-4D97-AF65-F5344CB8AC3E}">
        <p14:creationId xmlns:p14="http://schemas.microsoft.com/office/powerpoint/2010/main" val="403461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27D6B9-742C-4ACA-8C06-DE08CC29DFD5}"/>
              </a:ext>
            </a:extLst>
          </p:cNvPr>
          <p:cNvGrpSpPr/>
          <p:nvPr/>
        </p:nvGrpSpPr>
        <p:grpSpPr>
          <a:xfrm>
            <a:off x="1763839" y="1029657"/>
            <a:ext cx="5616320" cy="4938030"/>
            <a:chOff x="2249989" y="889749"/>
            <a:chExt cx="4706159" cy="4018627"/>
          </a:xfrm>
        </p:grpSpPr>
        <p:pic>
          <p:nvPicPr>
            <p:cNvPr id="3" name="Picture 2">
              <a:extLst>
                <a:ext uri="{FF2B5EF4-FFF2-40B4-BE49-F238E27FC236}">
                  <a16:creationId xmlns:a16="http://schemas.microsoft.com/office/drawing/2014/main" id="{2F646553-252D-406A-8115-27FA6052856A}"/>
                </a:ext>
              </a:extLst>
            </p:cNvPr>
            <p:cNvPicPr>
              <a:picLocks noChangeAspect="1"/>
            </p:cNvPicPr>
            <p:nvPr/>
          </p:nvPicPr>
          <p:blipFill>
            <a:blip r:embed="rId2"/>
            <a:stretch>
              <a:fillRect/>
            </a:stretch>
          </p:blipFill>
          <p:spPr>
            <a:xfrm>
              <a:off x="2249989" y="889749"/>
              <a:ext cx="4644022" cy="4018627"/>
            </a:xfrm>
            <a:prstGeom prst="rect">
              <a:avLst/>
            </a:prstGeom>
          </p:spPr>
        </p:pic>
        <p:sp>
          <p:nvSpPr>
            <p:cNvPr id="4" name="Rectangle 3">
              <a:extLst>
                <a:ext uri="{FF2B5EF4-FFF2-40B4-BE49-F238E27FC236}">
                  <a16:creationId xmlns:a16="http://schemas.microsoft.com/office/drawing/2014/main" id="{AA4BC3D4-AD42-4322-B95E-D3DFE5E7AFDC}"/>
                </a:ext>
              </a:extLst>
            </p:cNvPr>
            <p:cNvSpPr/>
            <p:nvPr/>
          </p:nvSpPr>
          <p:spPr>
            <a:xfrm>
              <a:off x="2312126" y="1417320"/>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sp>
          <p:nvSpPr>
            <p:cNvPr id="5" name="Rectangle 4">
              <a:extLst>
                <a:ext uri="{FF2B5EF4-FFF2-40B4-BE49-F238E27FC236}">
                  <a16:creationId xmlns:a16="http://schemas.microsoft.com/office/drawing/2014/main" id="{901D5159-1812-41F1-91C1-5EE78E36FCE2}"/>
                </a:ext>
              </a:extLst>
            </p:cNvPr>
            <p:cNvSpPr/>
            <p:nvPr/>
          </p:nvSpPr>
          <p:spPr>
            <a:xfrm>
              <a:off x="6329131" y="1282337"/>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grpSp>
      <p:pic>
        <p:nvPicPr>
          <p:cNvPr id="6" name="Picture 5">
            <a:extLst>
              <a:ext uri="{FF2B5EF4-FFF2-40B4-BE49-F238E27FC236}">
                <a16:creationId xmlns:a16="http://schemas.microsoft.com/office/drawing/2014/main" id="{312CF393-00B1-4B46-97EF-29A84E5639C6}"/>
              </a:ext>
            </a:extLst>
          </p:cNvPr>
          <p:cNvPicPr>
            <a:picLocks noChangeAspect="1"/>
          </p:cNvPicPr>
          <p:nvPr/>
        </p:nvPicPr>
        <p:blipFill>
          <a:blip r:embed="rId3"/>
          <a:stretch>
            <a:fillRect/>
          </a:stretch>
        </p:blipFill>
        <p:spPr>
          <a:xfrm>
            <a:off x="3524131" y="194454"/>
            <a:ext cx="2095738" cy="512963"/>
          </a:xfrm>
          <a:prstGeom prst="rect">
            <a:avLst/>
          </a:prstGeom>
        </p:spPr>
      </p:pic>
      <p:sp>
        <p:nvSpPr>
          <p:cNvPr id="7" name="Slide Number Placeholder 6">
            <a:extLst>
              <a:ext uri="{FF2B5EF4-FFF2-40B4-BE49-F238E27FC236}">
                <a16:creationId xmlns:a16="http://schemas.microsoft.com/office/drawing/2014/main" id="{3F45AE1D-E710-493C-85F9-B025ECA85760}"/>
              </a:ext>
            </a:extLst>
          </p:cNvPr>
          <p:cNvSpPr>
            <a:spLocks noGrp="1"/>
          </p:cNvSpPr>
          <p:nvPr>
            <p:ph type="sldNum" sz="quarter" idx="12"/>
          </p:nvPr>
        </p:nvSpPr>
        <p:spPr>
          <a:xfrm>
            <a:off x="4375835" y="6590581"/>
            <a:ext cx="392329" cy="25607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03EB51-2E59-4B18-BED2-D8B384E257A9}" type="slidenum">
              <a:rPr lang="en-GB" smtClean="0"/>
              <a:pPr/>
              <a:t>32</a:t>
            </a:fld>
            <a:endParaRPr lang="en-GB" dirty="0"/>
          </a:p>
        </p:txBody>
      </p:sp>
    </p:spTree>
    <p:extLst>
      <p:ext uri="{BB962C8B-B14F-4D97-AF65-F5344CB8AC3E}">
        <p14:creationId xmlns:p14="http://schemas.microsoft.com/office/powerpoint/2010/main" val="227416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093C85-17A5-4A06-880C-A9414DB1E76D}"/>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CD347293-BE65-47A3-BEE2-97CE097BC827}"/>
              </a:ext>
            </a:extLst>
          </p:cNvPr>
          <p:cNvSpPr>
            <a:spLocks noGrp="1"/>
          </p:cNvSpPr>
          <p:nvPr>
            <p:ph type="sldNum" sz="quarter" idx="4"/>
          </p:nvPr>
        </p:nvSpPr>
        <p:spPr/>
        <p:txBody>
          <a:bodyPr/>
          <a:lstStyle/>
          <a:p>
            <a:fld id="{C444E201-67E6-4C84-91CE-EF6C201C1FBB}" type="slidenum">
              <a:rPr lang="en-GB" smtClean="0"/>
              <a:pPr/>
              <a:t>4</a:t>
            </a:fld>
            <a:endParaRPr lang="en-GB" dirty="0"/>
          </a:p>
        </p:txBody>
      </p:sp>
      <p:grpSp>
        <p:nvGrpSpPr>
          <p:cNvPr id="16" name="Group 15">
            <a:extLst>
              <a:ext uri="{FF2B5EF4-FFF2-40B4-BE49-F238E27FC236}">
                <a16:creationId xmlns:a16="http://schemas.microsoft.com/office/drawing/2014/main" id="{C3AB12EF-0536-4477-B82B-D874751E4F80}"/>
              </a:ext>
            </a:extLst>
          </p:cNvPr>
          <p:cNvGrpSpPr/>
          <p:nvPr/>
        </p:nvGrpSpPr>
        <p:grpSpPr>
          <a:xfrm>
            <a:off x="226423" y="98151"/>
            <a:ext cx="8764690" cy="6229154"/>
            <a:chOff x="226423" y="98151"/>
            <a:chExt cx="8764690" cy="6229154"/>
          </a:xfrm>
        </p:grpSpPr>
        <p:grpSp>
          <p:nvGrpSpPr>
            <p:cNvPr id="13" name="Group 12">
              <a:extLst>
                <a:ext uri="{FF2B5EF4-FFF2-40B4-BE49-F238E27FC236}">
                  <a16:creationId xmlns:a16="http://schemas.microsoft.com/office/drawing/2014/main" id="{66C24773-86D1-43E5-81A4-AB939D15D3C7}"/>
                </a:ext>
              </a:extLst>
            </p:cNvPr>
            <p:cNvGrpSpPr/>
            <p:nvPr/>
          </p:nvGrpSpPr>
          <p:grpSpPr>
            <a:xfrm>
              <a:off x="226423" y="98151"/>
              <a:ext cx="8691154" cy="6229154"/>
              <a:chOff x="0" y="2356"/>
              <a:chExt cx="9144000" cy="6553719"/>
            </a:xfrm>
          </p:grpSpPr>
          <p:grpSp>
            <p:nvGrpSpPr>
              <p:cNvPr id="4" name="Group 3">
                <a:extLst>
                  <a:ext uri="{FF2B5EF4-FFF2-40B4-BE49-F238E27FC236}">
                    <a16:creationId xmlns:a16="http://schemas.microsoft.com/office/drawing/2014/main" id="{3527FB1B-A38D-483A-9713-F97EBD06F36A}"/>
                  </a:ext>
                </a:extLst>
              </p:cNvPr>
              <p:cNvGrpSpPr/>
              <p:nvPr/>
            </p:nvGrpSpPr>
            <p:grpSpPr>
              <a:xfrm>
                <a:off x="0" y="2356"/>
                <a:ext cx="9144000" cy="6553719"/>
                <a:chOff x="0" y="2356"/>
                <a:chExt cx="9144000" cy="6553719"/>
              </a:xfrm>
            </p:grpSpPr>
            <p:pic>
              <p:nvPicPr>
                <p:cNvPr id="5" name="Picture 4">
                  <a:extLst>
                    <a:ext uri="{FF2B5EF4-FFF2-40B4-BE49-F238E27FC236}">
                      <a16:creationId xmlns:a16="http://schemas.microsoft.com/office/drawing/2014/main" id="{48D720EB-1D94-4801-8F5E-83210FD4D831}"/>
                    </a:ext>
                  </a:extLst>
                </p:cNvPr>
                <p:cNvPicPr>
                  <a:picLocks noChangeAspect="1"/>
                </p:cNvPicPr>
                <p:nvPr/>
              </p:nvPicPr>
              <p:blipFill>
                <a:blip r:embed="rId2"/>
                <a:stretch>
                  <a:fillRect/>
                </a:stretch>
              </p:blipFill>
              <p:spPr>
                <a:xfrm>
                  <a:off x="0" y="2356"/>
                  <a:ext cx="9144000" cy="6553719"/>
                </a:xfrm>
                <a:prstGeom prst="rect">
                  <a:avLst/>
                </a:prstGeom>
              </p:spPr>
            </p:pic>
            <p:sp>
              <p:nvSpPr>
                <p:cNvPr id="6" name="Rectangle 5">
                  <a:extLst>
                    <a:ext uri="{FF2B5EF4-FFF2-40B4-BE49-F238E27FC236}">
                      <a16:creationId xmlns:a16="http://schemas.microsoft.com/office/drawing/2014/main" id="{847AE487-027E-4DC8-B6BE-CEE531261A6D}"/>
                    </a:ext>
                  </a:extLst>
                </p:cNvPr>
                <p:cNvSpPr/>
                <p:nvPr/>
              </p:nvSpPr>
              <p:spPr>
                <a:xfrm>
                  <a:off x="3709852" y="4654731"/>
                  <a:ext cx="1915885" cy="124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6AA40FAC-B8E7-4F0C-BD4A-607C06BC935E}"/>
                  </a:ext>
                </a:extLst>
              </p:cNvPr>
              <p:cNvSpPr/>
              <p:nvPr/>
            </p:nvSpPr>
            <p:spPr>
              <a:xfrm>
                <a:off x="78377" y="60960"/>
                <a:ext cx="1724297"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9A88E0-D7BD-40F3-B2B0-09A09A1AF0E4}"/>
                  </a:ext>
                </a:extLst>
              </p:cNvPr>
              <p:cNvSpPr/>
              <p:nvPr/>
            </p:nvSpPr>
            <p:spPr>
              <a:xfrm>
                <a:off x="209007" y="5900057"/>
                <a:ext cx="1262742" cy="531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E2BB09-4501-4F5F-A1B5-6C870157EFB9}"/>
                  </a:ext>
                </a:extLst>
              </p:cNvPr>
              <p:cNvSpPr/>
              <p:nvPr/>
            </p:nvSpPr>
            <p:spPr>
              <a:xfrm>
                <a:off x="7863841" y="6024852"/>
                <a:ext cx="1262742" cy="531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68928450-CAAA-433D-B855-D7CB834685EB}"/>
                </a:ext>
              </a:extLst>
            </p:cNvPr>
            <p:cNvPicPr>
              <a:picLocks noChangeAspect="1"/>
            </p:cNvPicPr>
            <p:nvPr/>
          </p:nvPicPr>
          <p:blipFill>
            <a:blip r:embed="rId3"/>
            <a:stretch>
              <a:fillRect/>
            </a:stretch>
          </p:blipFill>
          <p:spPr>
            <a:xfrm>
              <a:off x="7750630" y="152163"/>
              <a:ext cx="1240483" cy="720000"/>
            </a:xfrm>
            <a:prstGeom prst="rect">
              <a:avLst/>
            </a:prstGeom>
          </p:spPr>
        </p:pic>
      </p:grpSp>
    </p:spTree>
    <p:extLst>
      <p:ext uri="{BB962C8B-B14F-4D97-AF65-F5344CB8AC3E}">
        <p14:creationId xmlns:p14="http://schemas.microsoft.com/office/powerpoint/2010/main" val="38574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616F71-3763-47F2-B41B-2EE084073430}"/>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680B294A-1BBC-48E8-BDF2-B72793DC700B}"/>
              </a:ext>
            </a:extLst>
          </p:cNvPr>
          <p:cNvSpPr>
            <a:spLocks noGrp="1"/>
          </p:cNvSpPr>
          <p:nvPr>
            <p:ph type="sldNum" sz="quarter" idx="4"/>
          </p:nvPr>
        </p:nvSpPr>
        <p:spPr/>
        <p:txBody>
          <a:bodyPr/>
          <a:lstStyle/>
          <a:p>
            <a:fld id="{C444E201-67E6-4C84-91CE-EF6C201C1FBB}" type="slidenum">
              <a:rPr lang="en-GB" smtClean="0"/>
              <a:pPr/>
              <a:t>5</a:t>
            </a:fld>
            <a:endParaRPr lang="en-GB" dirty="0"/>
          </a:p>
        </p:txBody>
      </p:sp>
      <p:grpSp>
        <p:nvGrpSpPr>
          <p:cNvPr id="4" name="Group 3">
            <a:extLst>
              <a:ext uri="{FF2B5EF4-FFF2-40B4-BE49-F238E27FC236}">
                <a16:creationId xmlns:a16="http://schemas.microsoft.com/office/drawing/2014/main" id="{5641E0E2-0B34-4A4C-92A3-CFA127A838F8}"/>
              </a:ext>
            </a:extLst>
          </p:cNvPr>
          <p:cNvGrpSpPr/>
          <p:nvPr/>
        </p:nvGrpSpPr>
        <p:grpSpPr>
          <a:xfrm>
            <a:off x="1168688" y="1989495"/>
            <a:ext cx="3293345" cy="4268284"/>
            <a:chOff x="4389123" y="586853"/>
            <a:chExt cx="3973720" cy="5068166"/>
          </a:xfrm>
        </p:grpSpPr>
        <p:pic>
          <p:nvPicPr>
            <p:cNvPr id="5" name="Picture 4">
              <a:extLst>
                <a:ext uri="{FF2B5EF4-FFF2-40B4-BE49-F238E27FC236}">
                  <a16:creationId xmlns:a16="http://schemas.microsoft.com/office/drawing/2014/main" id="{36E210CD-39E7-4654-B288-A40C7793B7D4}"/>
                </a:ext>
              </a:extLst>
            </p:cNvPr>
            <p:cNvPicPr>
              <a:picLocks noChangeAspect="1"/>
            </p:cNvPicPr>
            <p:nvPr/>
          </p:nvPicPr>
          <p:blipFill>
            <a:blip r:embed="rId2"/>
            <a:stretch>
              <a:fillRect/>
            </a:stretch>
          </p:blipFill>
          <p:spPr>
            <a:xfrm>
              <a:off x="4558937" y="586853"/>
              <a:ext cx="3756009" cy="4341223"/>
            </a:xfrm>
            <a:prstGeom prst="rect">
              <a:avLst/>
            </a:prstGeom>
          </p:spPr>
        </p:pic>
        <p:grpSp>
          <p:nvGrpSpPr>
            <p:cNvPr id="6" name="Group 5">
              <a:extLst>
                <a:ext uri="{FF2B5EF4-FFF2-40B4-BE49-F238E27FC236}">
                  <a16:creationId xmlns:a16="http://schemas.microsoft.com/office/drawing/2014/main" id="{C47AE1BF-EE56-4558-864D-CBDC00E50FAE}"/>
                </a:ext>
              </a:extLst>
            </p:cNvPr>
            <p:cNvGrpSpPr/>
            <p:nvPr/>
          </p:nvGrpSpPr>
          <p:grpSpPr>
            <a:xfrm>
              <a:off x="4389123" y="4925560"/>
              <a:ext cx="3973720" cy="729459"/>
              <a:chOff x="4389123" y="4925560"/>
              <a:chExt cx="3973720" cy="729459"/>
            </a:xfrm>
          </p:grpSpPr>
          <p:pic>
            <p:nvPicPr>
              <p:cNvPr id="7" name="Picture 6">
                <a:extLst>
                  <a:ext uri="{FF2B5EF4-FFF2-40B4-BE49-F238E27FC236}">
                    <a16:creationId xmlns:a16="http://schemas.microsoft.com/office/drawing/2014/main" id="{DEF4F673-E083-4C8C-9C4D-2CED433491F0}"/>
                  </a:ext>
                </a:extLst>
              </p:cNvPr>
              <p:cNvPicPr>
                <a:picLocks noChangeAspect="1"/>
              </p:cNvPicPr>
              <p:nvPr/>
            </p:nvPicPr>
            <p:blipFill>
              <a:blip r:embed="rId3"/>
              <a:stretch>
                <a:fillRect/>
              </a:stretch>
            </p:blipFill>
            <p:spPr>
              <a:xfrm>
                <a:off x="4511040" y="4925560"/>
                <a:ext cx="3851803" cy="729459"/>
              </a:xfrm>
              <a:prstGeom prst="rect">
                <a:avLst/>
              </a:prstGeom>
            </p:spPr>
          </p:pic>
          <p:sp>
            <p:nvSpPr>
              <p:cNvPr id="8" name="Rectangle 7">
                <a:extLst>
                  <a:ext uri="{FF2B5EF4-FFF2-40B4-BE49-F238E27FC236}">
                    <a16:creationId xmlns:a16="http://schemas.microsoft.com/office/drawing/2014/main" id="{74470600-DDBA-4CAE-8D66-087B9ECD4904}"/>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 name="TextBox 9">
            <a:extLst>
              <a:ext uri="{FF2B5EF4-FFF2-40B4-BE49-F238E27FC236}">
                <a16:creationId xmlns:a16="http://schemas.microsoft.com/office/drawing/2014/main" id="{965970CF-28BF-41F3-A785-306DD1263CA9}"/>
              </a:ext>
            </a:extLst>
          </p:cNvPr>
          <p:cNvSpPr txBox="1"/>
          <p:nvPr/>
        </p:nvSpPr>
        <p:spPr>
          <a:xfrm>
            <a:off x="252000" y="108000"/>
            <a:ext cx="5733301" cy="369332"/>
          </a:xfrm>
          <a:prstGeom prst="rect">
            <a:avLst/>
          </a:prstGeom>
          <a:noFill/>
        </p:spPr>
        <p:txBody>
          <a:bodyPr wrap="none" rtlCol="0">
            <a:spAutoFit/>
          </a:bodyPr>
          <a:lstStyle/>
          <a:p>
            <a:r>
              <a:rPr lang="en-GB" dirty="0">
                <a:solidFill>
                  <a:schemeClr val="tx2"/>
                </a:solidFill>
              </a:rPr>
              <a:t>Additional Resources - Managing Deterioration Videos</a:t>
            </a:r>
          </a:p>
        </p:txBody>
      </p:sp>
      <p:sp>
        <p:nvSpPr>
          <p:cNvPr id="11" name="Slide Number Placeholder 1">
            <a:extLst>
              <a:ext uri="{FF2B5EF4-FFF2-40B4-BE49-F238E27FC236}">
                <a16:creationId xmlns:a16="http://schemas.microsoft.com/office/drawing/2014/main" id="{B36826D3-4605-4484-A11D-DB9CC5C930F0}"/>
              </a:ext>
            </a:extLst>
          </p:cNvPr>
          <p:cNvSpPr txBox="1">
            <a:spLocks/>
          </p:cNvSpPr>
          <p:nvPr/>
        </p:nvSpPr>
        <p:spPr>
          <a:xfrm>
            <a:off x="4375835" y="6556075"/>
            <a:ext cx="392329" cy="299202"/>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03EB51-2E59-4B18-BED2-D8B384E257A9}" type="slidenum">
              <a:rPr lang="en-GB" smtClean="0"/>
              <a:pPr/>
              <a:t>5</a:t>
            </a:fld>
            <a:endParaRPr lang="en-GB" dirty="0"/>
          </a:p>
        </p:txBody>
      </p:sp>
      <p:sp>
        <p:nvSpPr>
          <p:cNvPr id="12" name="Rectangle 11">
            <a:extLst>
              <a:ext uri="{FF2B5EF4-FFF2-40B4-BE49-F238E27FC236}">
                <a16:creationId xmlns:a16="http://schemas.microsoft.com/office/drawing/2014/main" id="{67F43A36-F7C6-4DA9-AA14-17C9D31DAFF3}"/>
              </a:ext>
            </a:extLst>
          </p:cNvPr>
          <p:cNvSpPr/>
          <p:nvPr/>
        </p:nvSpPr>
        <p:spPr>
          <a:xfrm>
            <a:off x="1153170" y="1989494"/>
            <a:ext cx="3384348" cy="4268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1D1C28F-EFBF-4D81-994E-EF67565B4B20}"/>
              </a:ext>
            </a:extLst>
          </p:cNvPr>
          <p:cNvSpPr txBox="1"/>
          <p:nvPr/>
        </p:nvSpPr>
        <p:spPr>
          <a:xfrm>
            <a:off x="4014546" y="5348274"/>
            <a:ext cx="421137" cy="307777"/>
          </a:xfrm>
          <a:prstGeom prst="rect">
            <a:avLst/>
          </a:prstGeom>
          <a:noFill/>
        </p:spPr>
        <p:txBody>
          <a:bodyPr wrap="square" rtlCol="0">
            <a:spAutoFit/>
          </a:bodyPr>
          <a:lstStyle/>
          <a:p>
            <a:r>
              <a:rPr lang="en-GB" sz="1400" dirty="0">
                <a:solidFill>
                  <a:srgbClr val="00B050"/>
                </a:solidFill>
                <a:sym typeface="Wingdings" panose="05000000000000000000" pitchFamily="2" charset="2"/>
              </a:rPr>
              <a:t></a:t>
            </a:r>
            <a:endParaRPr lang="en-GB" sz="1400" dirty="0">
              <a:solidFill>
                <a:srgbClr val="00B050"/>
              </a:solidFill>
            </a:endParaRPr>
          </a:p>
        </p:txBody>
      </p:sp>
      <p:sp>
        <p:nvSpPr>
          <p:cNvPr id="14" name="TextBox 13">
            <a:extLst>
              <a:ext uri="{FF2B5EF4-FFF2-40B4-BE49-F238E27FC236}">
                <a16:creationId xmlns:a16="http://schemas.microsoft.com/office/drawing/2014/main" id="{F6827B7B-729D-4247-A6A3-AB826472E3D5}"/>
              </a:ext>
            </a:extLst>
          </p:cNvPr>
          <p:cNvSpPr txBox="1"/>
          <p:nvPr/>
        </p:nvSpPr>
        <p:spPr>
          <a:xfrm>
            <a:off x="3867704" y="2561681"/>
            <a:ext cx="421137" cy="307777"/>
          </a:xfrm>
          <a:prstGeom prst="rect">
            <a:avLst/>
          </a:prstGeom>
          <a:noFill/>
        </p:spPr>
        <p:txBody>
          <a:bodyPr wrap="square" rtlCol="0">
            <a:spAutoFit/>
          </a:bodyPr>
          <a:lstStyle/>
          <a:p>
            <a:r>
              <a:rPr lang="en-GB" sz="1400" dirty="0">
                <a:solidFill>
                  <a:srgbClr val="00B050"/>
                </a:solidFill>
                <a:sym typeface="Wingdings" panose="05000000000000000000" pitchFamily="2" charset="2"/>
              </a:rPr>
              <a:t></a:t>
            </a:r>
            <a:endParaRPr lang="en-GB" sz="1400" dirty="0">
              <a:solidFill>
                <a:srgbClr val="00B050"/>
              </a:solidFill>
            </a:endParaRPr>
          </a:p>
        </p:txBody>
      </p:sp>
      <p:sp>
        <p:nvSpPr>
          <p:cNvPr id="15" name="TextBox 14">
            <a:extLst>
              <a:ext uri="{FF2B5EF4-FFF2-40B4-BE49-F238E27FC236}">
                <a16:creationId xmlns:a16="http://schemas.microsoft.com/office/drawing/2014/main" id="{B618BCBE-8E03-4D6E-84F8-B4F64A44DD73}"/>
              </a:ext>
            </a:extLst>
          </p:cNvPr>
          <p:cNvSpPr txBox="1"/>
          <p:nvPr/>
        </p:nvSpPr>
        <p:spPr>
          <a:xfrm>
            <a:off x="4209476" y="5993842"/>
            <a:ext cx="421137" cy="307777"/>
          </a:xfrm>
          <a:prstGeom prst="rect">
            <a:avLst/>
          </a:prstGeom>
          <a:noFill/>
        </p:spPr>
        <p:txBody>
          <a:bodyPr wrap="square" rtlCol="0">
            <a:spAutoFit/>
          </a:bodyPr>
          <a:lstStyle/>
          <a:p>
            <a:r>
              <a:rPr lang="en-GB" sz="1400" dirty="0">
                <a:solidFill>
                  <a:srgbClr val="00B050"/>
                </a:solidFill>
                <a:sym typeface="Wingdings" panose="05000000000000000000" pitchFamily="2" charset="2"/>
              </a:rPr>
              <a:t></a:t>
            </a:r>
            <a:endParaRPr lang="en-GB" sz="1400" dirty="0">
              <a:solidFill>
                <a:srgbClr val="00B050"/>
              </a:solidFill>
            </a:endParaRPr>
          </a:p>
        </p:txBody>
      </p:sp>
      <p:sp>
        <p:nvSpPr>
          <p:cNvPr id="16" name="TextBox 15">
            <a:extLst>
              <a:ext uri="{FF2B5EF4-FFF2-40B4-BE49-F238E27FC236}">
                <a16:creationId xmlns:a16="http://schemas.microsoft.com/office/drawing/2014/main" id="{266F1889-2118-4E24-9B66-284D10F14B3D}"/>
              </a:ext>
            </a:extLst>
          </p:cNvPr>
          <p:cNvSpPr txBox="1"/>
          <p:nvPr/>
        </p:nvSpPr>
        <p:spPr>
          <a:xfrm>
            <a:off x="4040673" y="5651168"/>
            <a:ext cx="421137" cy="307777"/>
          </a:xfrm>
          <a:prstGeom prst="rect">
            <a:avLst/>
          </a:prstGeom>
          <a:noFill/>
        </p:spPr>
        <p:txBody>
          <a:bodyPr wrap="square" rtlCol="0">
            <a:spAutoFit/>
          </a:bodyPr>
          <a:lstStyle/>
          <a:p>
            <a:r>
              <a:rPr lang="en-GB" sz="1400" dirty="0">
                <a:solidFill>
                  <a:srgbClr val="00B050"/>
                </a:solidFill>
                <a:sym typeface="Wingdings" panose="05000000000000000000" pitchFamily="2" charset="2"/>
              </a:rPr>
              <a:t></a:t>
            </a:r>
            <a:endParaRPr lang="en-GB" sz="1400" dirty="0">
              <a:solidFill>
                <a:srgbClr val="00B050"/>
              </a:solidFill>
            </a:endParaRPr>
          </a:p>
        </p:txBody>
      </p:sp>
      <p:grpSp>
        <p:nvGrpSpPr>
          <p:cNvPr id="17" name="Group 16">
            <a:extLst>
              <a:ext uri="{FF2B5EF4-FFF2-40B4-BE49-F238E27FC236}">
                <a16:creationId xmlns:a16="http://schemas.microsoft.com/office/drawing/2014/main" id="{5EF4AB54-D9DB-4AA3-90A3-4556DAC9C50B}"/>
              </a:ext>
            </a:extLst>
          </p:cNvPr>
          <p:cNvGrpSpPr/>
          <p:nvPr/>
        </p:nvGrpSpPr>
        <p:grpSpPr>
          <a:xfrm>
            <a:off x="387019" y="732854"/>
            <a:ext cx="8001037" cy="1169551"/>
            <a:chOff x="387019" y="872198"/>
            <a:chExt cx="8001037" cy="1169551"/>
          </a:xfrm>
        </p:grpSpPr>
        <p:sp>
          <p:nvSpPr>
            <p:cNvPr id="18" name="Rectangle 17">
              <a:extLst>
                <a:ext uri="{FF2B5EF4-FFF2-40B4-BE49-F238E27FC236}">
                  <a16:creationId xmlns:a16="http://schemas.microsoft.com/office/drawing/2014/main" id="{C188FAE5-0DEB-4D3B-99EF-3E96CDDEB65E}"/>
                </a:ext>
              </a:extLst>
            </p:cNvPr>
            <p:cNvSpPr/>
            <p:nvPr/>
          </p:nvSpPr>
          <p:spPr>
            <a:xfrm>
              <a:off x="387019" y="872198"/>
              <a:ext cx="8001037" cy="1169551"/>
            </a:xfrm>
            <a:prstGeom prst="rect">
              <a:avLst/>
            </a:prstGeom>
          </p:spPr>
          <p:txBody>
            <a:bodyPr wrap="square">
              <a:spAutoFit/>
            </a:bodyPr>
            <a:lstStyle/>
            <a:p>
              <a:pPr>
                <a:spcAft>
                  <a:spcPts val="600"/>
                </a:spcAft>
              </a:pPr>
              <a:r>
                <a:rPr lang="en-US" sz="1000" dirty="0"/>
                <a:t>Wessex AHSN and West of England AHSN have collaborated with West Hampshire CCG (RESTORE2) and Health Education England to produce a series of free videos and e-learning materials to support staff working in care homes to care for residents who are at risk of deterioration.</a:t>
              </a:r>
            </a:p>
            <a:p>
              <a:pPr>
                <a:spcAft>
                  <a:spcPts val="600"/>
                </a:spcAft>
              </a:pPr>
              <a:r>
                <a:rPr lang="en-US" sz="1000" dirty="0"/>
                <a:t>14 </a:t>
              </a:r>
              <a:r>
                <a:rPr lang="en-GB" sz="1000" dirty="0"/>
                <a:t>Managing Deterioration Videos can be accessed via:  </a:t>
              </a:r>
              <a:r>
                <a:rPr lang="en-GB" sz="1000" dirty="0">
                  <a:hlinkClick r:id="rId4"/>
                </a:rPr>
                <a:t>https://wessexahsn.org.uk/projects/358/care-home-training-resources</a:t>
              </a:r>
              <a:r>
                <a:rPr lang="en-GB" sz="1000" dirty="0"/>
                <a:t> and individual videos applicable to the use of RESTORE2mini are flagged below with a green tick (      ) and indicated on the relevant slides.</a:t>
              </a:r>
            </a:p>
            <a:p>
              <a:pPr>
                <a:spcAft>
                  <a:spcPts val="600"/>
                </a:spcAft>
              </a:pPr>
              <a:r>
                <a:rPr lang="en-GB" sz="1000" dirty="0"/>
                <a:t>7 </a:t>
              </a:r>
              <a:r>
                <a:rPr lang="en-US" sz="1000" dirty="0"/>
                <a:t>videos have been re-filmed specifically to support carers of people with a learning disability.</a:t>
              </a:r>
              <a:r>
                <a:rPr lang="en-GB" sz="1000" dirty="0"/>
                <a:t> These are shown in the list on the right.</a:t>
              </a:r>
            </a:p>
          </p:txBody>
        </p:sp>
        <p:sp>
          <p:nvSpPr>
            <p:cNvPr id="19" name="TextBox 18">
              <a:extLst>
                <a:ext uri="{FF2B5EF4-FFF2-40B4-BE49-F238E27FC236}">
                  <a16:creationId xmlns:a16="http://schemas.microsoft.com/office/drawing/2014/main" id="{FBF9FCE5-2297-4C97-9D54-CC4DF8E623FA}"/>
                </a:ext>
              </a:extLst>
            </p:cNvPr>
            <p:cNvSpPr txBox="1"/>
            <p:nvPr/>
          </p:nvSpPr>
          <p:spPr>
            <a:xfrm>
              <a:off x="5658693" y="1502251"/>
              <a:ext cx="365806" cy="369332"/>
            </a:xfrm>
            <a:prstGeom prst="rect">
              <a:avLst/>
            </a:prstGeom>
            <a:noFill/>
          </p:spPr>
          <p:txBody>
            <a:bodyPr wrap="non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grpSp>
      <p:pic>
        <p:nvPicPr>
          <p:cNvPr id="23" name="Picture 22">
            <a:extLst>
              <a:ext uri="{FF2B5EF4-FFF2-40B4-BE49-F238E27FC236}">
                <a16:creationId xmlns:a16="http://schemas.microsoft.com/office/drawing/2014/main" id="{DA6DFFAE-89A1-4219-BC86-2ED267CAD9E0}"/>
              </a:ext>
            </a:extLst>
          </p:cNvPr>
          <p:cNvPicPr>
            <a:picLocks noChangeAspect="1"/>
          </p:cNvPicPr>
          <p:nvPr/>
        </p:nvPicPr>
        <p:blipFill>
          <a:blip r:embed="rId5"/>
          <a:stretch>
            <a:fillRect/>
          </a:stretch>
        </p:blipFill>
        <p:spPr>
          <a:xfrm>
            <a:off x="4826382" y="1989494"/>
            <a:ext cx="3528425" cy="2808919"/>
          </a:xfrm>
          <a:prstGeom prst="rect">
            <a:avLst/>
          </a:prstGeom>
          <a:ln>
            <a:solidFill>
              <a:schemeClr val="tx1"/>
            </a:solidFill>
          </a:ln>
        </p:spPr>
      </p:pic>
      <p:sp>
        <p:nvSpPr>
          <p:cNvPr id="24" name="TextBox 23">
            <a:extLst>
              <a:ext uri="{FF2B5EF4-FFF2-40B4-BE49-F238E27FC236}">
                <a16:creationId xmlns:a16="http://schemas.microsoft.com/office/drawing/2014/main" id="{C08AAB65-8726-4DD3-83A9-66EDEAA9A978}"/>
              </a:ext>
            </a:extLst>
          </p:cNvPr>
          <p:cNvSpPr txBox="1"/>
          <p:nvPr/>
        </p:nvSpPr>
        <p:spPr>
          <a:xfrm>
            <a:off x="7865790" y="1989494"/>
            <a:ext cx="394635" cy="307777"/>
          </a:xfrm>
          <a:prstGeom prst="rect">
            <a:avLst/>
          </a:prstGeom>
          <a:noFill/>
        </p:spPr>
        <p:txBody>
          <a:bodyPr wrap="square" rtlCol="0">
            <a:spAutoFit/>
          </a:bodyPr>
          <a:lstStyle/>
          <a:p>
            <a:r>
              <a:rPr lang="en-GB" sz="1400" dirty="0">
                <a:solidFill>
                  <a:srgbClr val="00B050"/>
                </a:solidFill>
                <a:sym typeface="Wingdings" panose="05000000000000000000" pitchFamily="2" charset="2"/>
              </a:rPr>
              <a:t></a:t>
            </a:r>
            <a:endParaRPr lang="en-GB" sz="1400" dirty="0">
              <a:solidFill>
                <a:srgbClr val="00B050"/>
              </a:solidFill>
            </a:endParaRPr>
          </a:p>
        </p:txBody>
      </p:sp>
      <p:sp>
        <p:nvSpPr>
          <p:cNvPr id="25" name="TextBox 24">
            <a:extLst>
              <a:ext uri="{FF2B5EF4-FFF2-40B4-BE49-F238E27FC236}">
                <a16:creationId xmlns:a16="http://schemas.microsoft.com/office/drawing/2014/main" id="{5D42279B-9830-4794-B2E8-067EA26F5E1E}"/>
              </a:ext>
            </a:extLst>
          </p:cNvPr>
          <p:cNvSpPr txBox="1"/>
          <p:nvPr/>
        </p:nvSpPr>
        <p:spPr>
          <a:xfrm>
            <a:off x="7998293" y="2475957"/>
            <a:ext cx="394635" cy="307777"/>
          </a:xfrm>
          <a:prstGeom prst="rect">
            <a:avLst/>
          </a:prstGeom>
          <a:noFill/>
        </p:spPr>
        <p:txBody>
          <a:bodyPr wrap="square" rtlCol="0">
            <a:spAutoFit/>
          </a:bodyPr>
          <a:lstStyle/>
          <a:p>
            <a:r>
              <a:rPr lang="en-GB" sz="1400" dirty="0">
                <a:solidFill>
                  <a:srgbClr val="00B050"/>
                </a:solidFill>
                <a:sym typeface="Wingdings" panose="05000000000000000000" pitchFamily="2" charset="2"/>
              </a:rPr>
              <a:t></a:t>
            </a:r>
            <a:endParaRPr lang="en-GB" sz="1400" dirty="0">
              <a:solidFill>
                <a:srgbClr val="00B050"/>
              </a:solidFill>
            </a:endParaRPr>
          </a:p>
        </p:txBody>
      </p:sp>
    </p:spTree>
    <p:extLst>
      <p:ext uri="{BB962C8B-B14F-4D97-AF65-F5344CB8AC3E}">
        <p14:creationId xmlns:p14="http://schemas.microsoft.com/office/powerpoint/2010/main" val="191750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7EF852-9C6F-4D3A-BFBB-7D9BBEA8216E}"/>
              </a:ext>
            </a:extLst>
          </p:cNvPr>
          <p:cNvSpPr txBox="1"/>
          <p:nvPr/>
        </p:nvSpPr>
        <p:spPr>
          <a:xfrm>
            <a:off x="252000" y="108000"/>
            <a:ext cx="4019690" cy="369332"/>
          </a:xfrm>
          <a:prstGeom prst="rect">
            <a:avLst/>
          </a:prstGeom>
          <a:noFill/>
        </p:spPr>
        <p:txBody>
          <a:bodyPr wrap="none" rtlCol="0">
            <a:spAutoFit/>
          </a:bodyPr>
          <a:lstStyle/>
          <a:p>
            <a:r>
              <a:rPr lang="en-GB" dirty="0"/>
              <a:t>Additional Resources - Rollout Handbook</a:t>
            </a:r>
          </a:p>
        </p:txBody>
      </p:sp>
      <p:sp>
        <p:nvSpPr>
          <p:cNvPr id="5" name="Rectangle 4">
            <a:extLst>
              <a:ext uri="{FF2B5EF4-FFF2-40B4-BE49-F238E27FC236}">
                <a16:creationId xmlns:a16="http://schemas.microsoft.com/office/drawing/2014/main" id="{50F577DC-7FE1-4504-8A22-8C2089EDC85F}"/>
              </a:ext>
            </a:extLst>
          </p:cNvPr>
          <p:cNvSpPr/>
          <p:nvPr/>
        </p:nvSpPr>
        <p:spPr>
          <a:xfrm>
            <a:off x="387019" y="750278"/>
            <a:ext cx="8001037" cy="1015663"/>
          </a:xfrm>
          <a:prstGeom prst="rect">
            <a:avLst/>
          </a:prstGeom>
        </p:spPr>
        <p:txBody>
          <a:bodyPr wrap="square">
            <a:spAutoFit/>
          </a:bodyPr>
          <a:lstStyle/>
          <a:p>
            <a:r>
              <a:rPr lang="en-US" sz="1000" dirty="0"/>
              <a:t>West Hampshire CCG have produced a Rollout Handbook for RESTORE2 to support staff working in care homes to care for residents who are at risk of deterioration. The handbook is available from </a:t>
            </a:r>
            <a:r>
              <a:rPr lang="en-GB" sz="1000" dirty="0">
                <a:hlinkClick r:id="rId2"/>
              </a:rPr>
              <a:t>https://westhampshireccg.nhs.uk/restore2/</a:t>
            </a:r>
            <a:r>
              <a:rPr lang="en-GB" sz="1000" dirty="0"/>
              <a:t>.</a:t>
            </a:r>
          </a:p>
          <a:p>
            <a:endParaRPr lang="en-GB" sz="1000" dirty="0"/>
          </a:p>
          <a:p>
            <a:r>
              <a:rPr lang="en-GB" sz="1000" dirty="0"/>
              <a:t>These training slides have been adapted for “</a:t>
            </a:r>
            <a:r>
              <a:rPr lang="en-US" sz="1000" dirty="0"/>
              <a:t>Signs someone may be unwell and what should I do? (RESTORE2</a:t>
            </a:r>
            <a:r>
              <a:rPr lang="en-US" sz="1000" i="1" dirty="0"/>
              <a:t>mini</a:t>
            </a:r>
            <a:r>
              <a:rPr lang="en-US" sz="1000" dirty="0"/>
              <a:t>)”</a:t>
            </a:r>
            <a:r>
              <a:rPr lang="en-GB" sz="1000" i="1" dirty="0"/>
              <a:t>. </a:t>
            </a:r>
            <a:r>
              <a:rPr lang="en-GB" sz="1000" dirty="0"/>
              <a:t>NB: Some of the slides refer to “Care Homes” and “Residents” as they are based on the Rollout Handbook and/or refer to the full RESTORE2 version.</a:t>
            </a:r>
            <a:endParaRPr lang="en-US" sz="1000" dirty="0"/>
          </a:p>
          <a:p>
            <a:endParaRPr lang="en-US" sz="1000" dirty="0"/>
          </a:p>
        </p:txBody>
      </p:sp>
      <p:pic>
        <p:nvPicPr>
          <p:cNvPr id="3" name="Picture 2">
            <a:extLst>
              <a:ext uri="{FF2B5EF4-FFF2-40B4-BE49-F238E27FC236}">
                <a16:creationId xmlns:a16="http://schemas.microsoft.com/office/drawing/2014/main" id="{2B5B6F6E-A623-4A24-9350-042A45439022}"/>
              </a:ext>
            </a:extLst>
          </p:cNvPr>
          <p:cNvPicPr>
            <a:picLocks noChangeAspect="1"/>
          </p:cNvPicPr>
          <p:nvPr/>
        </p:nvPicPr>
        <p:blipFill>
          <a:blip r:embed="rId3"/>
          <a:stretch>
            <a:fillRect/>
          </a:stretch>
        </p:blipFill>
        <p:spPr>
          <a:xfrm>
            <a:off x="989073" y="1789100"/>
            <a:ext cx="3313678" cy="4670026"/>
          </a:xfrm>
          <a:prstGeom prst="rect">
            <a:avLst/>
          </a:prstGeom>
        </p:spPr>
      </p:pic>
      <p:pic>
        <p:nvPicPr>
          <p:cNvPr id="4" name="Picture 3">
            <a:extLst>
              <a:ext uri="{FF2B5EF4-FFF2-40B4-BE49-F238E27FC236}">
                <a16:creationId xmlns:a16="http://schemas.microsoft.com/office/drawing/2014/main" id="{D895B467-4A6D-487B-8CC3-36FFB91567ED}"/>
              </a:ext>
            </a:extLst>
          </p:cNvPr>
          <p:cNvPicPr>
            <a:picLocks noChangeAspect="1"/>
          </p:cNvPicPr>
          <p:nvPr/>
        </p:nvPicPr>
        <p:blipFill>
          <a:blip r:embed="rId4"/>
          <a:stretch>
            <a:fillRect/>
          </a:stretch>
        </p:blipFill>
        <p:spPr>
          <a:xfrm>
            <a:off x="4915035" y="1789100"/>
            <a:ext cx="3314565" cy="4670025"/>
          </a:xfrm>
          <a:prstGeom prst="rect">
            <a:avLst/>
          </a:prstGeom>
        </p:spPr>
      </p:pic>
    </p:spTree>
    <p:extLst>
      <p:ext uri="{BB962C8B-B14F-4D97-AF65-F5344CB8AC3E}">
        <p14:creationId xmlns:p14="http://schemas.microsoft.com/office/powerpoint/2010/main" val="350843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7FE43E-FCA9-4881-8179-C57CD0A5C32F}"/>
              </a:ext>
            </a:extLst>
          </p:cNvPr>
          <p:cNvSpPr>
            <a:spLocks noGrp="1"/>
          </p:cNvSpPr>
          <p:nvPr>
            <p:ph type="sldNum" sz="quarter" idx="12"/>
          </p:nvPr>
        </p:nvSpPr>
        <p:spPr>
          <a:xfrm>
            <a:off x="4375835" y="6556075"/>
            <a:ext cx="392329" cy="299202"/>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03EB51-2E59-4B18-BED2-D8B384E257A9}" type="slidenum">
              <a:rPr lang="en-GB" smtClean="0"/>
              <a:pPr/>
              <a:t>7</a:t>
            </a:fld>
            <a:endParaRPr lang="en-GB"/>
          </a:p>
        </p:txBody>
      </p:sp>
      <p:pic>
        <p:nvPicPr>
          <p:cNvPr id="3" name="Picture 2">
            <a:extLst>
              <a:ext uri="{FF2B5EF4-FFF2-40B4-BE49-F238E27FC236}">
                <a16:creationId xmlns:a16="http://schemas.microsoft.com/office/drawing/2014/main" id="{995ADD89-F9E1-4899-A41D-6C57A22F9519}"/>
              </a:ext>
            </a:extLst>
          </p:cNvPr>
          <p:cNvPicPr>
            <a:picLocks noChangeAspect="1"/>
          </p:cNvPicPr>
          <p:nvPr/>
        </p:nvPicPr>
        <p:blipFill>
          <a:blip r:embed="rId2"/>
          <a:stretch>
            <a:fillRect/>
          </a:stretch>
        </p:blipFill>
        <p:spPr>
          <a:xfrm>
            <a:off x="857127" y="2424704"/>
            <a:ext cx="7429743" cy="1825078"/>
          </a:xfrm>
          <a:prstGeom prst="rect">
            <a:avLst/>
          </a:prstGeom>
        </p:spPr>
      </p:pic>
      <p:sp>
        <p:nvSpPr>
          <p:cNvPr id="7" name="TextBox 6">
            <a:extLst>
              <a:ext uri="{FF2B5EF4-FFF2-40B4-BE49-F238E27FC236}">
                <a16:creationId xmlns:a16="http://schemas.microsoft.com/office/drawing/2014/main" id="{FF0EFFDF-2F00-4A09-A7B3-E5493278E01E}"/>
              </a:ext>
            </a:extLst>
          </p:cNvPr>
          <p:cNvSpPr txBox="1"/>
          <p:nvPr/>
        </p:nvSpPr>
        <p:spPr>
          <a:xfrm>
            <a:off x="609051" y="1823589"/>
            <a:ext cx="2798138" cy="369332"/>
          </a:xfrm>
          <a:prstGeom prst="rect">
            <a:avLst/>
          </a:prstGeom>
          <a:noFill/>
        </p:spPr>
        <p:txBody>
          <a:bodyPr wrap="none" rtlCol="0">
            <a:spAutoFit/>
          </a:bodyPr>
          <a:lstStyle/>
          <a:p>
            <a:r>
              <a:rPr lang="en-GB"/>
              <a:t>Firstly, a quick word about…</a:t>
            </a:r>
          </a:p>
        </p:txBody>
      </p:sp>
    </p:spTree>
    <p:extLst>
      <p:ext uri="{BB962C8B-B14F-4D97-AF65-F5344CB8AC3E}">
        <p14:creationId xmlns:p14="http://schemas.microsoft.com/office/powerpoint/2010/main" val="55939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B37E1C-61C1-43C7-8EED-0FE89E00E771}"/>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8B487649-E3CC-45F0-B2CD-674051341E77}"/>
              </a:ext>
            </a:extLst>
          </p:cNvPr>
          <p:cNvSpPr>
            <a:spLocks noGrp="1"/>
          </p:cNvSpPr>
          <p:nvPr>
            <p:ph type="sldNum" sz="quarter" idx="4"/>
          </p:nvPr>
        </p:nvSpPr>
        <p:spPr/>
        <p:txBody>
          <a:bodyPr/>
          <a:lstStyle/>
          <a:p>
            <a:fld id="{C444E201-67E6-4C84-91CE-EF6C201C1FBB}" type="slidenum">
              <a:rPr lang="en-GB" smtClean="0"/>
              <a:pPr/>
              <a:t>8</a:t>
            </a:fld>
            <a:endParaRPr lang="en-GB" dirty="0"/>
          </a:p>
        </p:txBody>
      </p:sp>
      <p:grpSp>
        <p:nvGrpSpPr>
          <p:cNvPr id="22" name="Group 21">
            <a:extLst>
              <a:ext uri="{FF2B5EF4-FFF2-40B4-BE49-F238E27FC236}">
                <a16:creationId xmlns:a16="http://schemas.microsoft.com/office/drawing/2014/main" id="{2D042726-E979-4F98-B79F-593582A2319C}"/>
              </a:ext>
            </a:extLst>
          </p:cNvPr>
          <p:cNvGrpSpPr/>
          <p:nvPr/>
        </p:nvGrpSpPr>
        <p:grpSpPr>
          <a:xfrm>
            <a:off x="809906" y="553221"/>
            <a:ext cx="8255726" cy="5866976"/>
            <a:chOff x="444136" y="518385"/>
            <a:chExt cx="8255726" cy="5866976"/>
          </a:xfrm>
        </p:grpSpPr>
        <p:grpSp>
          <p:nvGrpSpPr>
            <p:cNvPr id="4" name="Group 3">
              <a:extLst>
                <a:ext uri="{FF2B5EF4-FFF2-40B4-BE49-F238E27FC236}">
                  <a16:creationId xmlns:a16="http://schemas.microsoft.com/office/drawing/2014/main" id="{01725C78-5197-40A1-8B4F-3192E7CA8994}"/>
                </a:ext>
              </a:extLst>
            </p:cNvPr>
            <p:cNvGrpSpPr/>
            <p:nvPr/>
          </p:nvGrpSpPr>
          <p:grpSpPr>
            <a:xfrm>
              <a:off x="444136" y="518385"/>
              <a:ext cx="8255726" cy="5681882"/>
              <a:chOff x="444136" y="588059"/>
              <a:chExt cx="8255726" cy="5681882"/>
            </a:xfrm>
          </p:grpSpPr>
          <p:pic>
            <p:nvPicPr>
              <p:cNvPr id="5" name="Picture 4">
                <a:extLst>
                  <a:ext uri="{FF2B5EF4-FFF2-40B4-BE49-F238E27FC236}">
                    <a16:creationId xmlns:a16="http://schemas.microsoft.com/office/drawing/2014/main" id="{08124E16-5840-44EE-905E-1367FC12DFB5}"/>
                  </a:ext>
                </a:extLst>
              </p:cNvPr>
              <p:cNvPicPr>
                <a:picLocks noChangeAspect="1"/>
              </p:cNvPicPr>
              <p:nvPr/>
            </p:nvPicPr>
            <p:blipFill>
              <a:blip r:embed="rId2"/>
              <a:stretch>
                <a:fillRect/>
              </a:stretch>
            </p:blipFill>
            <p:spPr>
              <a:xfrm>
                <a:off x="444136" y="588059"/>
                <a:ext cx="8255726" cy="5681882"/>
              </a:xfrm>
              <a:prstGeom prst="rect">
                <a:avLst/>
              </a:prstGeom>
            </p:spPr>
          </p:pic>
          <p:sp>
            <p:nvSpPr>
              <p:cNvPr id="6" name="Rectangle 5">
                <a:extLst>
                  <a:ext uri="{FF2B5EF4-FFF2-40B4-BE49-F238E27FC236}">
                    <a16:creationId xmlns:a16="http://schemas.microsoft.com/office/drawing/2014/main" id="{0D9E7C5A-CC13-44A3-93C5-AA86D389BD07}"/>
                  </a:ext>
                </a:extLst>
              </p:cNvPr>
              <p:cNvSpPr/>
              <p:nvPr/>
            </p:nvSpPr>
            <p:spPr>
              <a:xfrm rot="2520000">
                <a:off x="6134140" y="1423077"/>
                <a:ext cx="1930301"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909BB8D-AAE9-4D56-8172-9BD7CCBFA808}"/>
                  </a:ext>
                </a:extLst>
              </p:cNvPr>
              <p:cNvSpPr/>
              <p:nvPr/>
            </p:nvSpPr>
            <p:spPr>
              <a:xfrm rot="6960000">
                <a:off x="7242625" y="4271700"/>
                <a:ext cx="1188000"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C821482-64E5-4583-9968-13598203A538}"/>
                  </a:ext>
                </a:extLst>
              </p:cNvPr>
              <p:cNvSpPr/>
              <p:nvPr/>
            </p:nvSpPr>
            <p:spPr>
              <a:xfrm>
                <a:off x="5026291" y="5782491"/>
                <a:ext cx="939077" cy="37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54FFF6E-B738-402D-AC7A-B5B75B0CC8FC}"/>
                  </a:ext>
                </a:extLst>
              </p:cNvPr>
              <p:cNvSpPr/>
              <p:nvPr/>
            </p:nvSpPr>
            <p:spPr>
              <a:xfrm rot="4020000">
                <a:off x="2858306" y="4292436"/>
                <a:ext cx="911632"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C64FCAA4-84D4-4ECA-86BE-107A98B8EC2B}"/>
                </a:ext>
              </a:extLst>
            </p:cNvPr>
            <p:cNvSpPr txBox="1"/>
            <p:nvPr/>
          </p:nvSpPr>
          <p:spPr>
            <a:xfrm>
              <a:off x="5070657" y="2281652"/>
              <a:ext cx="885178" cy="276999"/>
            </a:xfrm>
            <a:prstGeom prst="rect">
              <a:avLst/>
            </a:prstGeom>
            <a:noFill/>
            <a:ln>
              <a:solidFill>
                <a:schemeClr val="accent1"/>
              </a:solidFill>
            </a:ln>
          </p:spPr>
          <p:txBody>
            <a:bodyPr wrap="none" rtlCol="0">
              <a:spAutoFit/>
            </a:bodyPr>
            <a:lstStyle/>
            <a:p>
              <a:pPr algn="ctr"/>
              <a:r>
                <a:rPr lang="en-GB" sz="1200" dirty="0">
                  <a:solidFill>
                    <a:srgbClr val="00B0F0"/>
                  </a:solidFill>
                </a:rPr>
                <a:t>Soft Signs</a:t>
              </a:r>
            </a:p>
          </p:txBody>
        </p:sp>
        <p:sp>
          <p:nvSpPr>
            <p:cNvPr id="11" name="TextBox 10">
              <a:extLst>
                <a:ext uri="{FF2B5EF4-FFF2-40B4-BE49-F238E27FC236}">
                  <a16:creationId xmlns:a16="http://schemas.microsoft.com/office/drawing/2014/main" id="{04AA4710-A071-4F59-B6B7-68144F1B91A1}"/>
                </a:ext>
              </a:extLst>
            </p:cNvPr>
            <p:cNvSpPr txBox="1"/>
            <p:nvPr/>
          </p:nvSpPr>
          <p:spPr>
            <a:xfrm>
              <a:off x="6798834" y="3983325"/>
              <a:ext cx="1148910" cy="276999"/>
            </a:xfrm>
            <a:prstGeom prst="rect">
              <a:avLst/>
            </a:prstGeom>
            <a:solidFill>
              <a:schemeClr val="bg1"/>
            </a:solidFill>
            <a:ln>
              <a:solidFill>
                <a:schemeClr val="accent1"/>
              </a:solidFill>
            </a:ln>
          </p:spPr>
          <p:txBody>
            <a:bodyPr wrap="square" rtlCol="0">
              <a:spAutoFit/>
            </a:bodyPr>
            <a:lstStyle/>
            <a:p>
              <a:pPr algn="ctr"/>
              <a:r>
                <a:rPr lang="en-GB" sz="1200" dirty="0">
                  <a:solidFill>
                    <a:srgbClr val="00B0F0"/>
                  </a:solidFill>
                </a:rPr>
                <a:t>Normal (</a:t>
              </a:r>
              <a:r>
                <a:rPr lang="en-GB" sz="1200" dirty="0" err="1">
                  <a:solidFill>
                    <a:srgbClr val="00B0F0"/>
                  </a:solidFill>
                </a:rPr>
                <a:t>EoL</a:t>
              </a:r>
              <a:r>
                <a:rPr lang="en-GB" sz="1200" dirty="0">
                  <a:solidFill>
                    <a:srgbClr val="00B0F0"/>
                  </a:solidFill>
                </a:rPr>
                <a:t>)</a:t>
              </a:r>
            </a:p>
          </p:txBody>
        </p:sp>
        <p:sp>
          <p:nvSpPr>
            <p:cNvPr id="12" name="TextBox 11">
              <a:extLst>
                <a:ext uri="{FF2B5EF4-FFF2-40B4-BE49-F238E27FC236}">
                  <a16:creationId xmlns:a16="http://schemas.microsoft.com/office/drawing/2014/main" id="{E0E5B118-348E-4E81-A781-E9BFED3EDBF3}"/>
                </a:ext>
              </a:extLst>
            </p:cNvPr>
            <p:cNvSpPr txBox="1"/>
            <p:nvPr/>
          </p:nvSpPr>
          <p:spPr>
            <a:xfrm>
              <a:off x="6315504" y="6080034"/>
              <a:ext cx="827315" cy="276999"/>
            </a:xfrm>
            <a:prstGeom prst="rect">
              <a:avLst/>
            </a:prstGeom>
            <a:noFill/>
            <a:ln>
              <a:solidFill>
                <a:schemeClr val="accent1"/>
              </a:solidFill>
            </a:ln>
          </p:spPr>
          <p:txBody>
            <a:bodyPr wrap="square" rtlCol="0">
              <a:spAutoFit/>
            </a:bodyPr>
            <a:lstStyle/>
            <a:p>
              <a:pPr algn="ctr"/>
              <a:r>
                <a:rPr lang="en-GB" sz="1200" dirty="0">
                  <a:solidFill>
                    <a:srgbClr val="00B0F0"/>
                  </a:solidFill>
                </a:rPr>
                <a:t>NEWS</a:t>
              </a:r>
            </a:p>
          </p:txBody>
        </p:sp>
        <p:sp>
          <p:nvSpPr>
            <p:cNvPr id="13" name="TextBox 12">
              <a:extLst>
                <a:ext uri="{FF2B5EF4-FFF2-40B4-BE49-F238E27FC236}">
                  <a16:creationId xmlns:a16="http://schemas.microsoft.com/office/drawing/2014/main" id="{243B10B7-E417-4B7F-96A1-CEE40B0FDC60}"/>
                </a:ext>
              </a:extLst>
            </p:cNvPr>
            <p:cNvSpPr txBox="1"/>
            <p:nvPr/>
          </p:nvSpPr>
          <p:spPr>
            <a:xfrm>
              <a:off x="3837955" y="6108362"/>
              <a:ext cx="939077" cy="276999"/>
            </a:xfrm>
            <a:prstGeom prst="rect">
              <a:avLst/>
            </a:prstGeom>
            <a:noFill/>
            <a:ln>
              <a:solidFill>
                <a:schemeClr val="accent1"/>
              </a:solidFill>
            </a:ln>
          </p:spPr>
          <p:txBody>
            <a:bodyPr wrap="square" rtlCol="0">
              <a:spAutoFit/>
            </a:bodyPr>
            <a:lstStyle/>
            <a:p>
              <a:pPr algn="ctr"/>
              <a:r>
                <a:rPr lang="en-GB" sz="1200" dirty="0">
                  <a:solidFill>
                    <a:srgbClr val="00B0F0"/>
                  </a:solidFill>
                </a:rPr>
                <a:t>Escalation</a:t>
              </a:r>
            </a:p>
          </p:txBody>
        </p:sp>
        <p:sp>
          <p:nvSpPr>
            <p:cNvPr id="14" name="TextBox 13">
              <a:extLst>
                <a:ext uri="{FF2B5EF4-FFF2-40B4-BE49-F238E27FC236}">
                  <a16:creationId xmlns:a16="http://schemas.microsoft.com/office/drawing/2014/main" id="{F45EC448-8A24-43CF-BF6A-03BD963E3EF5}"/>
                </a:ext>
              </a:extLst>
            </p:cNvPr>
            <p:cNvSpPr txBox="1"/>
            <p:nvPr/>
          </p:nvSpPr>
          <p:spPr>
            <a:xfrm>
              <a:off x="3205585" y="3976115"/>
              <a:ext cx="789084" cy="276999"/>
            </a:xfrm>
            <a:prstGeom prst="rect">
              <a:avLst/>
            </a:prstGeom>
            <a:solidFill>
              <a:schemeClr val="bg1"/>
            </a:solidFill>
            <a:ln>
              <a:solidFill>
                <a:schemeClr val="accent1"/>
              </a:solidFill>
            </a:ln>
          </p:spPr>
          <p:txBody>
            <a:bodyPr wrap="square" rtlCol="0">
              <a:spAutoFit/>
            </a:bodyPr>
            <a:lstStyle/>
            <a:p>
              <a:pPr algn="ctr"/>
              <a:r>
                <a:rPr lang="en-GB" sz="1200" dirty="0">
                  <a:solidFill>
                    <a:srgbClr val="00B0F0"/>
                  </a:solidFill>
                </a:rPr>
                <a:t>SBARD</a:t>
              </a:r>
            </a:p>
          </p:txBody>
        </p:sp>
        <p:sp>
          <p:nvSpPr>
            <p:cNvPr id="16" name="TextBox 15">
              <a:extLst>
                <a:ext uri="{FF2B5EF4-FFF2-40B4-BE49-F238E27FC236}">
                  <a16:creationId xmlns:a16="http://schemas.microsoft.com/office/drawing/2014/main" id="{9CDD434A-8A25-4788-9C06-DCDD08DF9395}"/>
                </a:ext>
              </a:extLst>
            </p:cNvPr>
            <p:cNvSpPr txBox="1"/>
            <p:nvPr/>
          </p:nvSpPr>
          <p:spPr>
            <a:xfrm>
              <a:off x="740224" y="2865113"/>
              <a:ext cx="2179355" cy="307777"/>
            </a:xfrm>
            <a:prstGeom prst="rect">
              <a:avLst/>
            </a:prstGeom>
            <a:noFill/>
          </p:spPr>
          <p:txBody>
            <a:bodyPr wrap="square" rtlCol="0">
              <a:spAutoFit/>
            </a:bodyPr>
            <a:lstStyle/>
            <a:p>
              <a:r>
                <a:rPr lang="en-GB" sz="700" b="1" dirty="0">
                  <a:solidFill>
                    <a:srgbClr val="FF0000"/>
                  </a:solidFill>
                  <a:latin typeface="Arial" panose="020B0604020202020204" pitchFamily="34" charset="0"/>
                  <a:cs typeface="Arial" panose="020B0604020202020204" pitchFamily="34" charset="0"/>
                </a:rPr>
                <a:t>Including advanced care plans (ACPs) and residents End of Life preferences</a:t>
              </a:r>
            </a:p>
          </p:txBody>
        </p:sp>
        <p:sp>
          <p:nvSpPr>
            <p:cNvPr id="17" name="TextBox 16">
              <a:extLst>
                <a:ext uri="{FF2B5EF4-FFF2-40B4-BE49-F238E27FC236}">
                  <a16:creationId xmlns:a16="http://schemas.microsoft.com/office/drawing/2014/main" id="{5CEE6122-72CE-409D-82EC-B98A1C1EFBCA}"/>
                </a:ext>
              </a:extLst>
            </p:cNvPr>
            <p:cNvSpPr txBox="1"/>
            <p:nvPr/>
          </p:nvSpPr>
          <p:spPr>
            <a:xfrm>
              <a:off x="722807" y="4699988"/>
              <a:ext cx="2017246" cy="307777"/>
            </a:xfrm>
            <a:prstGeom prst="rect">
              <a:avLst/>
            </a:prstGeom>
            <a:noFill/>
          </p:spPr>
          <p:txBody>
            <a:bodyPr wrap="square" rtlCol="0">
              <a:spAutoFit/>
            </a:bodyPr>
            <a:lstStyle/>
            <a:p>
              <a:r>
                <a:rPr lang="en-GB" sz="700" b="1" dirty="0">
                  <a:solidFill>
                    <a:srgbClr val="FF0000"/>
                  </a:solidFill>
                  <a:latin typeface="Arial" panose="020B0604020202020204" pitchFamily="34" charset="0"/>
                  <a:cs typeface="Arial" panose="020B0604020202020204" pitchFamily="34" charset="0"/>
                </a:rPr>
                <a:t>Including ACPs and any organisational policies for raising concerns.</a:t>
              </a:r>
            </a:p>
          </p:txBody>
        </p:sp>
        <p:sp>
          <p:nvSpPr>
            <p:cNvPr id="18" name="TextBox 17">
              <a:extLst>
                <a:ext uri="{FF2B5EF4-FFF2-40B4-BE49-F238E27FC236}">
                  <a16:creationId xmlns:a16="http://schemas.microsoft.com/office/drawing/2014/main" id="{5EF43AC6-454D-4555-A7D5-3E2FBBF92822}"/>
                </a:ext>
              </a:extLst>
            </p:cNvPr>
            <p:cNvSpPr txBox="1"/>
            <p:nvPr/>
          </p:nvSpPr>
          <p:spPr>
            <a:xfrm>
              <a:off x="744577" y="3844826"/>
              <a:ext cx="2017246" cy="415498"/>
            </a:xfrm>
            <a:prstGeom prst="rect">
              <a:avLst/>
            </a:prstGeom>
            <a:noFill/>
          </p:spPr>
          <p:txBody>
            <a:bodyPr wrap="square" rtlCol="0">
              <a:spAutoFit/>
            </a:bodyPr>
            <a:lstStyle/>
            <a:p>
              <a:r>
                <a:rPr lang="en-GB" sz="700" b="1" dirty="0">
                  <a:solidFill>
                    <a:srgbClr val="FF0000"/>
                  </a:solidFill>
                  <a:latin typeface="Arial" panose="020B0604020202020204" pitchFamily="34" charset="0"/>
                  <a:cs typeface="Arial" panose="020B0604020202020204" pitchFamily="34" charset="0"/>
                </a:rPr>
                <a:t>* Physical observations are also important to support Care Home “Virtual Wards” &amp; video consultations by GPs</a:t>
              </a:r>
            </a:p>
          </p:txBody>
        </p:sp>
      </p:grpSp>
      <p:pic>
        <p:nvPicPr>
          <p:cNvPr id="20" name="Picture 19">
            <a:extLst>
              <a:ext uri="{FF2B5EF4-FFF2-40B4-BE49-F238E27FC236}">
                <a16:creationId xmlns:a16="http://schemas.microsoft.com/office/drawing/2014/main" id="{2C377C50-387A-4604-BEC7-258ADAAE7435}"/>
              </a:ext>
            </a:extLst>
          </p:cNvPr>
          <p:cNvPicPr>
            <a:picLocks noChangeAspect="1"/>
          </p:cNvPicPr>
          <p:nvPr/>
        </p:nvPicPr>
        <p:blipFill>
          <a:blip r:embed="rId3"/>
          <a:stretch>
            <a:fillRect/>
          </a:stretch>
        </p:blipFill>
        <p:spPr>
          <a:xfrm>
            <a:off x="7750630" y="152163"/>
            <a:ext cx="1240483" cy="720000"/>
          </a:xfrm>
          <a:prstGeom prst="rect">
            <a:avLst/>
          </a:prstGeom>
        </p:spPr>
      </p:pic>
      <p:pic>
        <p:nvPicPr>
          <p:cNvPr id="15" name="Picture 14">
            <a:extLst>
              <a:ext uri="{FF2B5EF4-FFF2-40B4-BE49-F238E27FC236}">
                <a16:creationId xmlns:a16="http://schemas.microsoft.com/office/drawing/2014/main" id="{5FC040AB-DD2E-40F2-83DA-D3FFB0DAF569}"/>
              </a:ext>
            </a:extLst>
          </p:cNvPr>
          <p:cNvPicPr>
            <a:picLocks noChangeAspect="1"/>
          </p:cNvPicPr>
          <p:nvPr/>
        </p:nvPicPr>
        <p:blipFill>
          <a:blip r:embed="rId4"/>
          <a:stretch>
            <a:fillRect/>
          </a:stretch>
        </p:blipFill>
        <p:spPr>
          <a:xfrm>
            <a:off x="287395" y="151768"/>
            <a:ext cx="2299051" cy="564750"/>
          </a:xfrm>
          <a:prstGeom prst="rect">
            <a:avLst/>
          </a:prstGeom>
        </p:spPr>
      </p:pic>
    </p:spTree>
    <p:extLst>
      <p:ext uri="{BB962C8B-B14F-4D97-AF65-F5344CB8AC3E}">
        <p14:creationId xmlns:p14="http://schemas.microsoft.com/office/powerpoint/2010/main" val="247836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FBCBC4-CB12-4028-B0CD-6B84D2AE7216}"/>
              </a:ext>
            </a:extLst>
          </p:cNvPr>
          <p:cNvSpPr>
            <a:spLocks noGrp="1"/>
          </p:cNvSpPr>
          <p:nvPr>
            <p:ph type="ftr" sz="quarter" idx="3"/>
          </p:nvPr>
        </p:nvSpPr>
        <p:spPr/>
        <p:txBody>
          <a:bodyPr/>
          <a:lstStyle/>
          <a:p>
            <a:r>
              <a:rPr lang="en-GB"/>
              <a:t>|     National Patient Safety Improvement Programmes</a:t>
            </a:r>
            <a:endParaRPr lang="en-GB" dirty="0"/>
          </a:p>
        </p:txBody>
      </p:sp>
      <p:sp>
        <p:nvSpPr>
          <p:cNvPr id="3" name="Slide Number Placeholder 2">
            <a:extLst>
              <a:ext uri="{FF2B5EF4-FFF2-40B4-BE49-F238E27FC236}">
                <a16:creationId xmlns:a16="http://schemas.microsoft.com/office/drawing/2014/main" id="{394C567E-1A40-487E-801D-4FE9E6D59979}"/>
              </a:ext>
            </a:extLst>
          </p:cNvPr>
          <p:cNvSpPr>
            <a:spLocks noGrp="1"/>
          </p:cNvSpPr>
          <p:nvPr>
            <p:ph type="sldNum" sz="quarter" idx="4"/>
          </p:nvPr>
        </p:nvSpPr>
        <p:spPr/>
        <p:txBody>
          <a:bodyPr/>
          <a:lstStyle/>
          <a:p>
            <a:fld id="{C444E201-67E6-4C84-91CE-EF6C201C1FBB}" type="slidenum">
              <a:rPr lang="en-GB" smtClean="0"/>
              <a:pPr/>
              <a:t>9</a:t>
            </a:fld>
            <a:endParaRPr lang="en-GB" dirty="0"/>
          </a:p>
        </p:txBody>
      </p:sp>
      <p:grpSp>
        <p:nvGrpSpPr>
          <p:cNvPr id="24" name="Group 23">
            <a:extLst>
              <a:ext uri="{FF2B5EF4-FFF2-40B4-BE49-F238E27FC236}">
                <a16:creationId xmlns:a16="http://schemas.microsoft.com/office/drawing/2014/main" id="{E25B10F4-56C1-42DA-A7DA-45F609D0C8E6}"/>
              </a:ext>
            </a:extLst>
          </p:cNvPr>
          <p:cNvGrpSpPr/>
          <p:nvPr/>
        </p:nvGrpSpPr>
        <p:grpSpPr>
          <a:xfrm>
            <a:off x="818606" y="988768"/>
            <a:ext cx="7281200" cy="5363338"/>
            <a:chOff x="444136" y="588059"/>
            <a:chExt cx="8255726" cy="6051268"/>
          </a:xfrm>
        </p:grpSpPr>
        <p:grpSp>
          <p:nvGrpSpPr>
            <p:cNvPr id="25" name="Group 24">
              <a:extLst>
                <a:ext uri="{FF2B5EF4-FFF2-40B4-BE49-F238E27FC236}">
                  <a16:creationId xmlns:a16="http://schemas.microsoft.com/office/drawing/2014/main" id="{49733DCC-B495-45AD-B0D6-C7E0A34B6699}"/>
                </a:ext>
              </a:extLst>
            </p:cNvPr>
            <p:cNvGrpSpPr/>
            <p:nvPr/>
          </p:nvGrpSpPr>
          <p:grpSpPr>
            <a:xfrm>
              <a:off x="444136" y="588059"/>
              <a:ext cx="8255726" cy="5681882"/>
              <a:chOff x="444136" y="588059"/>
              <a:chExt cx="8255726" cy="5681882"/>
            </a:xfrm>
          </p:grpSpPr>
          <p:pic>
            <p:nvPicPr>
              <p:cNvPr id="39" name="Picture 38">
                <a:extLst>
                  <a:ext uri="{FF2B5EF4-FFF2-40B4-BE49-F238E27FC236}">
                    <a16:creationId xmlns:a16="http://schemas.microsoft.com/office/drawing/2014/main" id="{94BE4971-18BF-4BDB-8979-8894B4E71A2F}"/>
                  </a:ext>
                </a:extLst>
              </p:cNvPr>
              <p:cNvPicPr>
                <a:picLocks noChangeAspect="1"/>
              </p:cNvPicPr>
              <p:nvPr/>
            </p:nvPicPr>
            <p:blipFill>
              <a:blip r:embed="rId2"/>
              <a:stretch>
                <a:fillRect/>
              </a:stretch>
            </p:blipFill>
            <p:spPr>
              <a:xfrm>
                <a:off x="444136" y="588059"/>
                <a:ext cx="8255726" cy="5681882"/>
              </a:xfrm>
              <a:prstGeom prst="rect">
                <a:avLst/>
              </a:prstGeom>
            </p:spPr>
          </p:pic>
          <p:sp>
            <p:nvSpPr>
              <p:cNvPr id="40" name="Rectangle 39">
                <a:extLst>
                  <a:ext uri="{FF2B5EF4-FFF2-40B4-BE49-F238E27FC236}">
                    <a16:creationId xmlns:a16="http://schemas.microsoft.com/office/drawing/2014/main" id="{CC71CB33-BFC9-496C-93A2-3C87E391DEC5}"/>
                  </a:ext>
                </a:extLst>
              </p:cNvPr>
              <p:cNvSpPr/>
              <p:nvPr/>
            </p:nvSpPr>
            <p:spPr>
              <a:xfrm rot="2520000">
                <a:off x="6134140" y="1423077"/>
                <a:ext cx="1930301"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FD34E05-6D61-4355-84D6-06B45E229BCA}"/>
                  </a:ext>
                </a:extLst>
              </p:cNvPr>
              <p:cNvSpPr/>
              <p:nvPr/>
            </p:nvSpPr>
            <p:spPr>
              <a:xfrm rot="6960000">
                <a:off x="7242625" y="4271700"/>
                <a:ext cx="1188000"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5D8F37F-7BE7-4663-A990-0EFA28AE1D6D}"/>
                  </a:ext>
                </a:extLst>
              </p:cNvPr>
              <p:cNvSpPr/>
              <p:nvPr/>
            </p:nvSpPr>
            <p:spPr>
              <a:xfrm>
                <a:off x="5026291" y="5782491"/>
                <a:ext cx="939077" cy="37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FFB85B2-E469-4552-BFB3-25FFA5107C75}"/>
                  </a:ext>
                </a:extLst>
              </p:cNvPr>
              <p:cNvSpPr/>
              <p:nvPr/>
            </p:nvSpPr>
            <p:spPr>
              <a:xfrm rot="4020000">
                <a:off x="2858306" y="4292436"/>
                <a:ext cx="911632" cy="470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8DF85AF6-C6F5-41F2-99CD-D4859C25943F}"/>
                </a:ext>
              </a:extLst>
            </p:cNvPr>
            <p:cNvSpPr txBox="1"/>
            <p:nvPr/>
          </p:nvSpPr>
          <p:spPr>
            <a:xfrm>
              <a:off x="4984682" y="2360034"/>
              <a:ext cx="926214" cy="298657"/>
            </a:xfrm>
            <a:prstGeom prst="rect">
              <a:avLst/>
            </a:prstGeom>
            <a:noFill/>
            <a:ln>
              <a:solidFill>
                <a:schemeClr val="accent1"/>
              </a:solidFill>
            </a:ln>
          </p:spPr>
          <p:txBody>
            <a:bodyPr wrap="none" rtlCol="0">
              <a:spAutoFit/>
            </a:bodyPr>
            <a:lstStyle/>
            <a:p>
              <a:r>
                <a:rPr lang="en-GB" sz="1200">
                  <a:solidFill>
                    <a:srgbClr val="00B0F0"/>
                  </a:solidFill>
                </a:rPr>
                <a:t>Soft Signs</a:t>
              </a:r>
            </a:p>
          </p:txBody>
        </p:sp>
        <p:sp>
          <p:nvSpPr>
            <p:cNvPr id="27" name="TextBox 26">
              <a:extLst>
                <a:ext uri="{FF2B5EF4-FFF2-40B4-BE49-F238E27FC236}">
                  <a16:creationId xmlns:a16="http://schemas.microsoft.com/office/drawing/2014/main" id="{BC72D2EA-9472-4733-BC84-DDAFE9A70165}"/>
                </a:ext>
              </a:extLst>
            </p:cNvPr>
            <p:cNvSpPr txBox="1"/>
            <p:nvPr/>
          </p:nvSpPr>
          <p:spPr>
            <a:xfrm>
              <a:off x="6627219" y="4065827"/>
              <a:ext cx="1654628" cy="298657"/>
            </a:xfrm>
            <a:prstGeom prst="rect">
              <a:avLst/>
            </a:prstGeom>
            <a:solidFill>
              <a:schemeClr val="bg1"/>
            </a:solidFill>
            <a:ln>
              <a:solidFill>
                <a:schemeClr val="accent1"/>
              </a:solidFill>
            </a:ln>
          </p:spPr>
          <p:txBody>
            <a:bodyPr wrap="square" rtlCol="0">
              <a:spAutoFit/>
            </a:bodyPr>
            <a:lstStyle/>
            <a:p>
              <a:pPr algn="ctr"/>
              <a:r>
                <a:rPr lang="en-GB" sz="1200">
                  <a:solidFill>
                    <a:srgbClr val="00B0F0"/>
                  </a:solidFill>
                </a:rPr>
                <a:t>Normal (</a:t>
              </a:r>
              <a:r>
                <a:rPr lang="en-GB" sz="1200" err="1">
                  <a:solidFill>
                    <a:srgbClr val="00B0F0"/>
                  </a:solidFill>
                </a:rPr>
                <a:t>EoL</a:t>
              </a:r>
              <a:r>
                <a:rPr lang="en-GB" sz="1200">
                  <a:solidFill>
                    <a:srgbClr val="00B0F0"/>
                  </a:solidFill>
                </a:rPr>
                <a:t>)</a:t>
              </a:r>
            </a:p>
          </p:txBody>
        </p:sp>
        <p:sp>
          <p:nvSpPr>
            <p:cNvPr id="28" name="TextBox 27">
              <a:extLst>
                <a:ext uri="{FF2B5EF4-FFF2-40B4-BE49-F238E27FC236}">
                  <a16:creationId xmlns:a16="http://schemas.microsoft.com/office/drawing/2014/main" id="{30E72F37-EFC5-49C7-A921-6A01C84686E2}"/>
                </a:ext>
              </a:extLst>
            </p:cNvPr>
            <p:cNvSpPr txBox="1"/>
            <p:nvPr/>
          </p:nvSpPr>
          <p:spPr>
            <a:xfrm>
              <a:off x="6378342" y="6156961"/>
              <a:ext cx="755784" cy="369332"/>
            </a:xfrm>
            <a:prstGeom prst="rect">
              <a:avLst/>
            </a:prstGeom>
            <a:noFill/>
            <a:ln>
              <a:solidFill>
                <a:schemeClr val="accent1"/>
              </a:solidFill>
            </a:ln>
          </p:spPr>
          <p:txBody>
            <a:bodyPr wrap="none" rtlCol="0">
              <a:spAutoFit/>
            </a:bodyPr>
            <a:lstStyle/>
            <a:p>
              <a:r>
                <a:rPr lang="en-GB">
                  <a:solidFill>
                    <a:srgbClr val="00B0F0"/>
                  </a:solidFill>
                </a:rPr>
                <a:t>NEWS</a:t>
              </a:r>
            </a:p>
          </p:txBody>
        </p:sp>
        <p:sp>
          <p:nvSpPr>
            <p:cNvPr id="29" name="TextBox 28">
              <a:extLst>
                <a:ext uri="{FF2B5EF4-FFF2-40B4-BE49-F238E27FC236}">
                  <a16:creationId xmlns:a16="http://schemas.microsoft.com/office/drawing/2014/main" id="{7B85BC41-094B-4A0C-90F4-D7BD96BF1126}"/>
                </a:ext>
              </a:extLst>
            </p:cNvPr>
            <p:cNvSpPr txBox="1"/>
            <p:nvPr/>
          </p:nvSpPr>
          <p:spPr>
            <a:xfrm>
              <a:off x="3742162" y="6186743"/>
              <a:ext cx="1128001" cy="369332"/>
            </a:xfrm>
            <a:prstGeom prst="rect">
              <a:avLst/>
            </a:prstGeom>
            <a:noFill/>
            <a:ln>
              <a:solidFill>
                <a:schemeClr val="accent1"/>
              </a:solidFill>
            </a:ln>
          </p:spPr>
          <p:txBody>
            <a:bodyPr wrap="none" rtlCol="0">
              <a:spAutoFit/>
            </a:bodyPr>
            <a:lstStyle/>
            <a:p>
              <a:r>
                <a:rPr lang="en-GB">
                  <a:solidFill>
                    <a:srgbClr val="00B0F0"/>
                  </a:solidFill>
                </a:rPr>
                <a:t>Escalation</a:t>
              </a:r>
            </a:p>
          </p:txBody>
        </p:sp>
        <p:sp>
          <p:nvSpPr>
            <p:cNvPr id="30" name="TextBox 29">
              <a:extLst>
                <a:ext uri="{FF2B5EF4-FFF2-40B4-BE49-F238E27FC236}">
                  <a16:creationId xmlns:a16="http://schemas.microsoft.com/office/drawing/2014/main" id="{8C76E41F-AD95-4458-9209-F2217854FE49}"/>
                </a:ext>
              </a:extLst>
            </p:cNvPr>
            <p:cNvSpPr txBox="1"/>
            <p:nvPr/>
          </p:nvSpPr>
          <p:spPr>
            <a:xfrm>
              <a:off x="3153331" y="4054496"/>
              <a:ext cx="746740" cy="298657"/>
            </a:xfrm>
            <a:prstGeom prst="rect">
              <a:avLst/>
            </a:prstGeom>
            <a:solidFill>
              <a:schemeClr val="bg1"/>
            </a:solidFill>
            <a:ln>
              <a:solidFill>
                <a:schemeClr val="accent1"/>
              </a:solidFill>
            </a:ln>
          </p:spPr>
          <p:txBody>
            <a:bodyPr wrap="none" rtlCol="0">
              <a:spAutoFit/>
            </a:bodyPr>
            <a:lstStyle/>
            <a:p>
              <a:r>
                <a:rPr lang="en-GB" sz="1200" dirty="0">
                  <a:solidFill>
                    <a:srgbClr val="00B0F0"/>
                  </a:solidFill>
                </a:rPr>
                <a:t>SBARD</a:t>
              </a:r>
            </a:p>
          </p:txBody>
        </p:sp>
        <p:sp>
          <p:nvSpPr>
            <p:cNvPr id="32" name="TextBox 31">
              <a:extLst>
                <a:ext uri="{FF2B5EF4-FFF2-40B4-BE49-F238E27FC236}">
                  <a16:creationId xmlns:a16="http://schemas.microsoft.com/office/drawing/2014/main" id="{FA90E2C7-DA06-4011-B3DE-419569C66C71}"/>
                </a:ext>
              </a:extLst>
            </p:cNvPr>
            <p:cNvSpPr txBox="1"/>
            <p:nvPr/>
          </p:nvSpPr>
          <p:spPr>
            <a:xfrm>
              <a:off x="722807" y="4699988"/>
              <a:ext cx="2017246" cy="307777"/>
            </a:xfrm>
            <a:prstGeom prst="rect">
              <a:avLst/>
            </a:prstGeom>
            <a:noFill/>
          </p:spPr>
          <p:txBody>
            <a:bodyPr wrap="square" rtlCol="0">
              <a:spAutoFit/>
            </a:bodyPr>
            <a:lstStyle/>
            <a:p>
              <a:r>
                <a:rPr lang="en-GB" sz="700" b="1">
                  <a:solidFill>
                    <a:srgbClr val="FF0000"/>
                  </a:solidFill>
                  <a:latin typeface="Arial" panose="020B0604020202020204" pitchFamily="34" charset="0"/>
                  <a:cs typeface="Arial" panose="020B0604020202020204" pitchFamily="34" charset="0"/>
                </a:rPr>
                <a:t>Including ACPs and any organisational policies for raising concerns.</a:t>
              </a:r>
            </a:p>
          </p:txBody>
        </p:sp>
        <p:sp>
          <p:nvSpPr>
            <p:cNvPr id="34" name="Rectangle 33">
              <a:extLst>
                <a:ext uri="{FF2B5EF4-FFF2-40B4-BE49-F238E27FC236}">
                  <a16:creationId xmlns:a16="http://schemas.microsoft.com/office/drawing/2014/main" id="{0AD40792-308E-4E73-9651-433E3C61436A}"/>
                </a:ext>
              </a:extLst>
            </p:cNvPr>
            <p:cNvSpPr/>
            <p:nvPr/>
          </p:nvSpPr>
          <p:spPr>
            <a:xfrm>
              <a:off x="444136" y="4537166"/>
              <a:ext cx="7529735" cy="210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ACBB62F3-4B13-4651-A82D-AAC081C03D60}"/>
                </a:ext>
              </a:extLst>
            </p:cNvPr>
            <p:cNvPicPr>
              <a:picLocks noChangeAspect="1"/>
            </p:cNvPicPr>
            <p:nvPr/>
          </p:nvPicPr>
          <p:blipFill>
            <a:blip r:embed="rId3"/>
            <a:stretch>
              <a:fillRect/>
            </a:stretch>
          </p:blipFill>
          <p:spPr>
            <a:xfrm rot="11034692">
              <a:off x="3772628" y="4468312"/>
              <a:ext cx="866896" cy="971686"/>
            </a:xfrm>
            <a:prstGeom prst="rect">
              <a:avLst/>
            </a:prstGeom>
          </p:spPr>
        </p:pic>
        <p:pic>
          <p:nvPicPr>
            <p:cNvPr id="36" name="Picture 35">
              <a:extLst>
                <a:ext uri="{FF2B5EF4-FFF2-40B4-BE49-F238E27FC236}">
                  <a16:creationId xmlns:a16="http://schemas.microsoft.com/office/drawing/2014/main" id="{31AC3F94-23AD-4237-97AF-E706677F2588}"/>
                </a:ext>
              </a:extLst>
            </p:cNvPr>
            <p:cNvPicPr>
              <a:picLocks noChangeAspect="1"/>
            </p:cNvPicPr>
            <p:nvPr/>
          </p:nvPicPr>
          <p:blipFill>
            <a:blip r:embed="rId3"/>
            <a:stretch>
              <a:fillRect/>
            </a:stretch>
          </p:blipFill>
          <p:spPr>
            <a:xfrm rot="9278762">
              <a:off x="4710753" y="4971630"/>
              <a:ext cx="866896" cy="971686"/>
            </a:xfrm>
            <a:prstGeom prst="rect">
              <a:avLst/>
            </a:prstGeom>
          </p:spPr>
        </p:pic>
        <p:pic>
          <p:nvPicPr>
            <p:cNvPr id="37" name="Picture 36">
              <a:extLst>
                <a:ext uri="{FF2B5EF4-FFF2-40B4-BE49-F238E27FC236}">
                  <a16:creationId xmlns:a16="http://schemas.microsoft.com/office/drawing/2014/main" id="{2A8BBECD-5FC4-46F9-8C9C-18E655BB7C29}"/>
                </a:ext>
              </a:extLst>
            </p:cNvPr>
            <p:cNvPicPr>
              <a:picLocks noChangeAspect="1"/>
            </p:cNvPicPr>
            <p:nvPr/>
          </p:nvPicPr>
          <p:blipFill>
            <a:blip r:embed="rId3"/>
            <a:stretch>
              <a:fillRect/>
            </a:stretch>
          </p:blipFill>
          <p:spPr>
            <a:xfrm rot="5615296">
              <a:off x="6446589" y="4452013"/>
              <a:ext cx="866896" cy="971686"/>
            </a:xfrm>
            <a:prstGeom prst="rect">
              <a:avLst/>
            </a:prstGeom>
          </p:spPr>
        </p:pic>
        <p:pic>
          <p:nvPicPr>
            <p:cNvPr id="38" name="Picture 37">
              <a:extLst>
                <a:ext uri="{FF2B5EF4-FFF2-40B4-BE49-F238E27FC236}">
                  <a16:creationId xmlns:a16="http://schemas.microsoft.com/office/drawing/2014/main" id="{42718E1C-2032-4970-8E68-C99F3B07A78F}"/>
                </a:ext>
              </a:extLst>
            </p:cNvPr>
            <p:cNvPicPr>
              <a:picLocks noChangeAspect="1"/>
            </p:cNvPicPr>
            <p:nvPr/>
          </p:nvPicPr>
          <p:blipFill>
            <a:blip r:embed="rId3"/>
            <a:stretch>
              <a:fillRect/>
            </a:stretch>
          </p:blipFill>
          <p:spPr>
            <a:xfrm rot="7140000">
              <a:off x="5795244" y="4885725"/>
              <a:ext cx="866896" cy="971686"/>
            </a:xfrm>
            <a:prstGeom prst="rect">
              <a:avLst/>
            </a:prstGeom>
          </p:spPr>
        </p:pic>
      </p:grpSp>
      <p:sp>
        <p:nvSpPr>
          <p:cNvPr id="45" name="TextBox 44">
            <a:extLst>
              <a:ext uri="{FF2B5EF4-FFF2-40B4-BE49-F238E27FC236}">
                <a16:creationId xmlns:a16="http://schemas.microsoft.com/office/drawing/2014/main" id="{1044AADA-B69A-453B-B135-C45A1D8D222E}"/>
              </a:ext>
            </a:extLst>
          </p:cNvPr>
          <p:cNvSpPr txBox="1"/>
          <p:nvPr/>
        </p:nvSpPr>
        <p:spPr>
          <a:xfrm>
            <a:off x="1029507" y="5087772"/>
            <a:ext cx="2817151" cy="769441"/>
          </a:xfrm>
          <a:prstGeom prst="rect">
            <a:avLst/>
          </a:prstGeom>
          <a:noFill/>
        </p:spPr>
        <p:txBody>
          <a:bodyPr wrap="square" rtlCol="0">
            <a:spAutoFit/>
          </a:bodyPr>
          <a:lstStyle/>
          <a:p>
            <a:r>
              <a:rPr lang="en-GB" sz="1100" dirty="0">
                <a:solidFill>
                  <a:srgbClr val="FF0000"/>
                </a:solidFill>
              </a:rPr>
              <a:t>*NB: RESTORE2</a:t>
            </a:r>
            <a:r>
              <a:rPr lang="en-GB" sz="1100" i="1" dirty="0">
                <a:solidFill>
                  <a:srgbClr val="FF0000"/>
                </a:solidFill>
              </a:rPr>
              <a:t>mini</a:t>
            </a:r>
            <a:r>
              <a:rPr lang="en-GB" sz="1100" dirty="0">
                <a:solidFill>
                  <a:srgbClr val="FF0000"/>
                </a:solidFill>
              </a:rPr>
              <a:t> for Learning Disability uses the terminology “the person you support” rather than “Care Home” and “residents”</a:t>
            </a:r>
          </a:p>
        </p:txBody>
      </p:sp>
      <p:sp>
        <p:nvSpPr>
          <p:cNvPr id="47" name="TextBox 46">
            <a:extLst>
              <a:ext uri="{FF2B5EF4-FFF2-40B4-BE49-F238E27FC236}">
                <a16:creationId xmlns:a16="http://schemas.microsoft.com/office/drawing/2014/main" id="{6B7BA8F8-98A4-4027-8933-5D3F1C3C7715}"/>
              </a:ext>
            </a:extLst>
          </p:cNvPr>
          <p:cNvSpPr txBox="1"/>
          <p:nvPr/>
        </p:nvSpPr>
        <p:spPr>
          <a:xfrm>
            <a:off x="153213" y="118194"/>
            <a:ext cx="4079963" cy="784830"/>
          </a:xfrm>
          <a:prstGeom prst="rect">
            <a:avLst/>
          </a:prstGeom>
          <a:solidFill>
            <a:schemeClr val="bg1"/>
          </a:solidFill>
        </p:spPr>
        <p:txBody>
          <a:bodyPr wrap="none" rtlCol="0">
            <a:spAutoFit/>
          </a:bodyPr>
          <a:lstStyle/>
          <a:p>
            <a:r>
              <a:rPr lang="en-GB" sz="1400" b="1" dirty="0">
                <a:solidFill>
                  <a:schemeClr val="tx2"/>
                </a:solidFill>
              </a:rPr>
              <a:t>Where does RESTORE2</a:t>
            </a:r>
            <a:r>
              <a:rPr lang="en-GB" sz="1400" b="1" i="1" dirty="0">
                <a:solidFill>
                  <a:schemeClr val="tx2"/>
                </a:solidFill>
              </a:rPr>
              <a:t>mini</a:t>
            </a:r>
            <a:r>
              <a:rPr lang="en-GB" sz="1400" b="1" dirty="0">
                <a:solidFill>
                  <a:schemeClr val="tx2"/>
                </a:solidFill>
              </a:rPr>
              <a:t> fit in?</a:t>
            </a:r>
          </a:p>
          <a:p>
            <a:endParaRPr lang="en-GB" sz="1100" b="1" dirty="0">
              <a:solidFill>
                <a:schemeClr val="tx2"/>
              </a:solidFill>
            </a:endParaRPr>
          </a:p>
          <a:p>
            <a:r>
              <a:rPr lang="en-GB" sz="1000" b="1" dirty="0">
                <a:solidFill>
                  <a:schemeClr val="tx1">
                    <a:lumMod val="75000"/>
                    <a:lumOff val="25000"/>
                  </a:schemeClr>
                </a:solidFill>
              </a:rPr>
              <a:t>RESTORE2</a:t>
            </a:r>
            <a:r>
              <a:rPr lang="en-GB" sz="1000" b="1" i="1" dirty="0">
                <a:solidFill>
                  <a:schemeClr val="tx1">
                    <a:lumMod val="75000"/>
                    <a:lumOff val="25000"/>
                  </a:schemeClr>
                </a:solidFill>
              </a:rPr>
              <a:t>mini</a:t>
            </a:r>
            <a:r>
              <a:rPr lang="en-GB" sz="1000" b="1" dirty="0">
                <a:solidFill>
                  <a:schemeClr val="tx1">
                    <a:lumMod val="75000"/>
                    <a:lumOff val="25000"/>
                  </a:schemeClr>
                </a:solidFill>
              </a:rPr>
              <a:t> focuses on using Soft Signs and SBARD  </a:t>
            </a:r>
          </a:p>
          <a:p>
            <a:r>
              <a:rPr lang="en-GB" sz="1000" b="1" dirty="0">
                <a:solidFill>
                  <a:schemeClr val="tx1">
                    <a:lumMod val="75000"/>
                    <a:lumOff val="25000"/>
                  </a:schemeClr>
                </a:solidFill>
              </a:rPr>
              <a:t>(plus recognising normal) to recognise deterioration and report concerns.</a:t>
            </a:r>
          </a:p>
        </p:txBody>
      </p:sp>
      <p:pic>
        <p:nvPicPr>
          <p:cNvPr id="49" name="Picture 48">
            <a:extLst>
              <a:ext uri="{FF2B5EF4-FFF2-40B4-BE49-F238E27FC236}">
                <a16:creationId xmlns:a16="http://schemas.microsoft.com/office/drawing/2014/main" id="{61B0BBC8-76AB-45CB-A6B7-B25785A7F011}"/>
              </a:ext>
            </a:extLst>
          </p:cNvPr>
          <p:cNvPicPr>
            <a:picLocks noChangeAspect="1"/>
          </p:cNvPicPr>
          <p:nvPr/>
        </p:nvPicPr>
        <p:blipFill>
          <a:blip r:embed="rId4"/>
          <a:stretch>
            <a:fillRect/>
          </a:stretch>
        </p:blipFill>
        <p:spPr>
          <a:xfrm>
            <a:off x="1044194" y="3506740"/>
            <a:ext cx="1403746" cy="417330"/>
          </a:xfrm>
          <a:prstGeom prst="rect">
            <a:avLst/>
          </a:prstGeom>
        </p:spPr>
      </p:pic>
    </p:spTree>
    <p:extLst>
      <p:ext uri="{BB962C8B-B14F-4D97-AF65-F5344CB8AC3E}">
        <p14:creationId xmlns:p14="http://schemas.microsoft.com/office/powerpoint/2010/main" val="321418828"/>
      </p:ext>
    </p:extLst>
  </p:cSld>
  <p:clrMapOvr>
    <a:masterClrMapping/>
  </p:clrMapOvr>
</p:sld>
</file>

<file path=ppt/theme/theme1.xml><?xml version="1.0" encoding="utf-8"?>
<a:theme xmlns:a="http://schemas.openxmlformats.org/drawingml/2006/main" name="1_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5" ma:contentTypeDescription="Create a new document." ma:contentTypeScope="" ma:versionID="e3ec86e6769133a7ba8b9b9181a65f84">
  <xsd:schema xmlns:xsd="http://www.w3.org/2001/XMLSchema" xmlns:xs="http://www.w3.org/2001/XMLSchema" xmlns:p="http://schemas.microsoft.com/office/2006/metadata/properties" xmlns:ns1="http://schemas.microsoft.com/sharepoint/v3" xmlns:ns2="fee059d8-09a0-4432-b9e5-d1cad5850a2b" xmlns:ns3="ba8588b1-d6ea-4ab5-b830-00c054d952b1" targetNamespace="http://schemas.microsoft.com/office/2006/metadata/properties" ma:root="true" ma:fieldsID="8d7e381193da7f41679f6b38d5d8fd0a" ns1:_="" ns2:_="" ns3:_="">
    <xsd:import namespace="http://schemas.microsoft.com/sharepoint/v3"/>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1419E2-5E3C-4D6A-BEA3-EEC2794E3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e059d8-09a0-4432-b9e5-d1cad5850a2b"/>
    <ds:schemaRef ds:uri="ba8588b1-d6ea-4ab5-b830-00c054d95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09FB54-CC12-46EC-99F5-01D01AFBB994}">
  <ds:schemaRefs>
    <ds:schemaRef ds:uri="http://schemas.openxmlformats.org/package/2006/metadata/core-properties"/>
    <ds:schemaRef ds:uri="http://schemas.microsoft.com/office/infopath/2007/PartnerControls"/>
    <ds:schemaRef ds:uri="http://schemas.microsoft.com/office/2006/documentManagement/types"/>
    <ds:schemaRef ds:uri="fee059d8-09a0-4432-b9e5-d1cad5850a2b"/>
    <ds:schemaRef ds:uri="http://purl.org/dc/dcmitype/"/>
    <ds:schemaRef ds:uri="ba8588b1-d6ea-4ab5-b830-00c054d952b1"/>
    <ds:schemaRef ds:uri="http://schemas.microsoft.com/sharepoint/v3"/>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8277271A-DA78-4C16-B6C1-24E193C59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970</TotalTime>
  <Words>1954</Words>
  <Application>Microsoft Office PowerPoint</Application>
  <PresentationFormat>On-screen Show (4:3)</PresentationFormat>
  <Paragraphs>180</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Frutiger</vt:lpstr>
      <vt:lpstr>Wingdings</vt:lpstr>
      <vt:lpstr>1_Office Theme</vt:lpstr>
      <vt:lpstr>Signs someone may be unwell and what should I do? (RESTORE2mini)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Doyle</dc:creator>
  <cp:lastModifiedBy>Geoff Cooper</cp:lastModifiedBy>
  <cp:revision>16</cp:revision>
  <dcterms:created xsi:type="dcterms:W3CDTF">2020-02-21T13:11:21Z</dcterms:created>
  <dcterms:modified xsi:type="dcterms:W3CDTF">2021-08-17T11:51:46Z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ies>
</file>